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55" r:id="rId2"/>
    <p:sldId id="356" r:id="rId3"/>
    <p:sldId id="357" r:id="rId4"/>
    <p:sldId id="358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8" r:id="rId18"/>
    <p:sldId id="379" r:id="rId19"/>
    <p:sldId id="380" r:id="rId20"/>
    <p:sldId id="382" r:id="rId21"/>
    <p:sldId id="385" r:id="rId22"/>
    <p:sldId id="389" r:id="rId23"/>
    <p:sldId id="390" r:id="rId24"/>
    <p:sldId id="391" r:id="rId25"/>
    <p:sldId id="392" r:id="rId2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3B8"/>
    <a:srgbClr val="F8A43E"/>
    <a:srgbClr val="8D2556"/>
    <a:srgbClr val="E2B027"/>
    <a:srgbClr val="FFFFFF"/>
    <a:srgbClr val="4BACC6"/>
    <a:srgbClr val="D55354"/>
    <a:srgbClr val="AED737"/>
    <a:srgbClr val="00808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9" autoAdjust="0"/>
    <p:restoredTop sz="70736" autoAdjust="0"/>
  </p:normalViewPr>
  <p:slideViewPr>
    <p:cSldViewPr snapToGrid="0">
      <p:cViewPr varScale="1">
        <p:scale>
          <a:sx n="52" d="100"/>
          <a:sy n="52" d="100"/>
        </p:scale>
        <p:origin x="136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4C962E5D-EE25-4773-9C64-8590904124DE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9751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0A6B1056-AED7-4BC7-9B9C-7B3B756EB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435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AB3D5513-ACA9-46EE-877B-6AD28640438D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CB740740-89E9-4797-AEAE-7A263241D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26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24595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40194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67927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25837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4529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01414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29966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10767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4155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44937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18182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591192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0470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653534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96991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790770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86216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225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62071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94514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56667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6292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92429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6113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97391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9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2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21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42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01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08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80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59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96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04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5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4800" y="365125"/>
            <a:ext cx="8966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A4F19-0F2A-46D2-AC0C-184DD6FFDE0A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P:\Forms and Templates\Logo.JPG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667"/>
            <a:ext cx="1185305" cy="1116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89" y="274236"/>
            <a:ext cx="1395446" cy="112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793B8"/>
          </a:solidFill>
          <a:latin typeface="Aharoni" panose="02010803020104030203" pitchFamily="2" charset="-79"/>
          <a:ea typeface="+mj-ea"/>
          <a:cs typeface="Aharoni" panose="02010803020104030203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://www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9j6rQ4rtQY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pdbloggernetwork.com/" TargetMode="External"/><Relationship Id="rId3" Type="http://schemas.openxmlformats.org/officeDocument/2006/relationships/hyperlink" Target="http://sensoryintegration.org.uk/" TargetMode="External"/><Relationship Id="rId7" Type="http://schemas.openxmlformats.org/officeDocument/2006/relationships/hyperlink" Target="http://sensoryworld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ensorystreet.com/" TargetMode="External"/><Relationship Id="rId5" Type="http://schemas.openxmlformats.org/officeDocument/2006/relationships/hyperlink" Target="http://www.starcenter.us/" TargetMode="External"/><Relationship Id="rId4" Type="http://schemas.openxmlformats.org/officeDocument/2006/relationships/hyperlink" Target="http://www.spdfoundation.ne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1G5ssZlVUw&amp;s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24000" y="0"/>
            <a:ext cx="9144001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0 h 6858000"/>
              <a:gd name="connsiteX1" fmla="*/ 9106678 w 9144000"/>
              <a:gd name="connsiteY1" fmla="*/ 1045028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0 h 6858000"/>
              <a:gd name="connsiteX1" fmla="*/ 9125340 w 9144000"/>
              <a:gd name="connsiteY1" fmla="*/ 597159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1"/>
              <a:gd name="connsiteY0" fmla="*/ 0 h 6858000"/>
              <a:gd name="connsiteX1" fmla="*/ 9144001 w 9144001"/>
              <a:gd name="connsiteY1" fmla="*/ 914400 h 6858000"/>
              <a:gd name="connsiteX2" fmla="*/ 9144000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0" fmla="*/ 0 w 9144001"/>
              <a:gd name="connsiteY0" fmla="*/ 0 h 6858000"/>
              <a:gd name="connsiteX1" fmla="*/ 9144001 w 9144001"/>
              <a:gd name="connsiteY1" fmla="*/ 1063690 h 6858000"/>
              <a:gd name="connsiteX2" fmla="*/ 9144000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6858000">
                <a:moveTo>
                  <a:pt x="0" y="0"/>
                </a:moveTo>
                <a:lnTo>
                  <a:pt x="9144001" y="1063690"/>
                </a:lnTo>
                <a:cubicBezTo>
                  <a:pt x="9144001" y="3044890"/>
                  <a:pt x="9144000" y="4876800"/>
                  <a:pt x="9144000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" name="object 3"/>
          <p:cNvSpPr txBox="1"/>
          <p:nvPr/>
        </p:nvSpPr>
        <p:spPr>
          <a:xfrm>
            <a:off x="3343276" y="3986214"/>
            <a:ext cx="5400675" cy="66684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lnSpc>
                <a:spcPts val="5235"/>
              </a:lnSpc>
              <a:defRPr/>
            </a:pP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Sensory</a:t>
            </a:r>
            <a:r>
              <a:rPr sz="4400" b="1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Processing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1051" y="4906964"/>
            <a:ext cx="4397375" cy="41036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lnSpc>
                <a:spcPts val="3210"/>
              </a:lnSpc>
              <a:defRPr/>
            </a:pPr>
            <a:r>
              <a:rPr lang="en-GB" sz="2700" spc="-20" dirty="0" smtClean="0">
                <a:solidFill>
                  <a:srgbClr val="FFFFFF"/>
                </a:solidFill>
                <a:latin typeface="Arial"/>
                <a:cs typeface="Arial"/>
              </a:rPr>
              <a:t>The Rise School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1050" y="5721350"/>
            <a:ext cx="4870450" cy="41549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lang="en-GB" sz="2700" spc="-5" smtClean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r>
              <a:rPr lang="en-GB" sz="2700" spc="-5" baseline="30000" smtClean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lang="en-GB" sz="2700" spc="-5" smtClean="0">
                <a:solidFill>
                  <a:srgbClr val="FFFFFF"/>
                </a:solidFill>
                <a:latin typeface="Arial"/>
                <a:cs typeface="Arial"/>
              </a:rPr>
              <a:t> June </a:t>
            </a:r>
            <a:r>
              <a:rPr lang="en-GB" sz="2700" spc="-5" dirty="0" smtClean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3078" name="object 6"/>
          <p:cNvSpPr>
            <a:spLocks noChangeArrowheads="1"/>
          </p:cNvSpPr>
          <p:nvPr/>
        </p:nvSpPr>
        <p:spPr bwMode="auto">
          <a:xfrm>
            <a:off x="3778250" y="3797698"/>
            <a:ext cx="4373563" cy="26289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9" name="object 7"/>
          <p:cNvSpPr>
            <a:spLocks/>
          </p:cNvSpPr>
          <p:nvPr/>
        </p:nvSpPr>
        <p:spPr bwMode="auto">
          <a:xfrm>
            <a:off x="3863975" y="1196975"/>
            <a:ext cx="4343400" cy="2598738"/>
          </a:xfrm>
          <a:custGeom>
            <a:avLst/>
            <a:gdLst>
              <a:gd name="T0" fmla="*/ 4120149 w 4344034"/>
              <a:gd name="T1" fmla="*/ 0 h 2599054"/>
              <a:gd name="T2" fmla="*/ 223397 w 4344034"/>
              <a:gd name="T3" fmla="*/ 0 h 2599054"/>
              <a:gd name="T4" fmla="*/ 205082 w 4344034"/>
              <a:gd name="T5" fmla="*/ 741 h 2599054"/>
              <a:gd name="T6" fmla="*/ 152806 w 4344034"/>
              <a:gd name="T7" fmla="*/ 11396 h 2599054"/>
              <a:gd name="T8" fmla="*/ 105744 w 4344034"/>
              <a:gd name="T9" fmla="*/ 33489 h 2599054"/>
              <a:gd name="T10" fmla="*/ 65451 w 4344034"/>
              <a:gd name="T11" fmla="*/ 65463 h 2599054"/>
              <a:gd name="T12" fmla="*/ 33482 w 4344034"/>
              <a:gd name="T13" fmla="*/ 105761 h 2599054"/>
              <a:gd name="T14" fmla="*/ 11394 w 4344034"/>
              <a:gd name="T15" fmla="*/ 152827 h 2599054"/>
              <a:gd name="T16" fmla="*/ 740 w 4344034"/>
              <a:gd name="T17" fmla="*/ 205103 h 2599054"/>
              <a:gd name="T18" fmla="*/ 0 w 4344034"/>
              <a:gd name="T19" fmla="*/ 223418 h 2599054"/>
              <a:gd name="T20" fmla="*/ 0 w 4344034"/>
              <a:gd name="T21" fmla="*/ 2375306 h 2599054"/>
              <a:gd name="T22" fmla="*/ 6495 w 4344034"/>
              <a:gd name="T23" fmla="*/ 2428954 h 2599054"/>
              <a:gd name="T24" fmla="*/ 24945 w 4344034"/>
              <a:gd name="T25" fmla="*/ 2477903 h 2599054"/>
              <a:gd name="T26" fmla="*/ 53793 w 4344034"/>
              <a:gd name="T27" fmla="*/ 2520599 h 2599054"/>
              <a:gd name="T28" fmla="*/ 91484 w 4344034"/>
              <a:gd name="T29" fmla="*/ 2555490 h 2599054"/>
              <a:gd name="T30" fmla="*/ 136463 w 4344034"/>
              <a:gd name="T31" fmla="*/ 2581024 h 2599054"/>
              <a:gd name="T32" fmla="*/ 187173 w 4344034"/>
              <a:gd name="T33" fmla="*/ 2595649 h 2599054"/>
              <a:gd name="T34" fmla="*/ 223397 w 4344034"/>
              <a:gd name="T35" fmla="*/ 2598572 h 2599054"/>
              <a:gd name="T36" fmla="*/ 4120149 w 4344034"/>
              <a:gd name="T37" fmla="*/ 2598572 h 2599054"/>
              <a:gd name="T38" fmla="*/ 4173854 w 4344034"/>
              <a:gd name="T39" fmla="*/ 2592082 h 2599054"/>
              <a:gd name="T40" fmla="*/ 4222839 w 4344034"/>
              <a:gd name="T41" fmla="*/ 2573648 h 2599054"/>
              <a:gd name="T42" fmla="*/ 4265556 w 4344034"/>
              <a:gd name="T43" fmla="*/ 2544823 h 2599054"/>
              <a:gd name="T44" fmla="*/ 4300456 w 4344034"/>
              <a:gd name="T45" fmla="*/ 2507157 h 2599054"/>
              <a:gd name="T46" fmla="*/ 4325992 w 4344034"/>
              <a:gd name="T47" fmla="*/ 2462205 h 2599054"/>
              <a:gd name="T48" fmla="*/ 4340615 w 4344034"/>
              <a:gd name="T49" fmla="*/ 2411517 h 2599054"/>
              <a:gd name="T50" fmla="*/ 4343537 w 4344034"/>
              <a:gd name="T51" fmla="*/ 2375306 h 2599054"/>
              <a:gd name="T52" fmla="*/ 4343537 w 4344034"/>
              <a:gd name="T53" fmla="*/ 223418 h 2599054"/>
              <a:gd name="T54" fmla="*/ 4337048 w 4344034"/>
              <a:gd name="T55" fmla="*/ 169750 h 2599054"/>
              <a:gd name="T56" fmla="*/ 4318616 w 4344034"/>
              <a:gd name="T57" fmla="*/ 120774 h 2599054"/>
              <a:gd name="T58" fmla="*/ 4289787 w 4344034"/>
              <a:gd name="T59" fmla="*/ 78048 h 2599054"/>
              <a:gd name="T60" fmla="*/ 4252109 w 4344034"/>
              <a:gd name="T61" fmla="*/ 43126 h 2599054"/>
              <a:gd name="T62" fmla="*/ 4207131 w 4344034"/>
              <a:gd name="T63" fmla="*/ 17566 h 2599054"/>
              <a:gd name="T64" fmla="*/ 4156400 w 4344034"/>
              <a:gd name="T65" fmla="*/ 2926 h 2599054"/>
              <a:gd name="T66" fmla="*/ 4120149 w 4344034"/>
              <a:gd name="T67" fmla="*/ 0 h 2599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344034" h="2599054">
                <a:moveTo>
                  <a:pt x="4120149" y="0"/>
                </a:moveTo>
                <a:lnTo>
                  <a:pt x="223397" y="0"/>
                </a:lnTo>
                <a:lnTo>
                  <a:pt x="205082" y="741"/>
                </a:lnTo>
                <a:lnTo>
                  <a:pt x="152806" y="11396"/>
                </a:lnTo>
                <a:lnTo>
                  <a:pt x="105744" y="33489"/>
                </a:lnTo>
                <a:lnTo>
                  <a:pt x="65451" y="65463"/>
                </a:lnTo>
                <a:lnTo>
                  <a:pt x="33482" y="105761"/>
                </a:lnTo>
                <a:lnTo>
                  <a:pt x="11394" y="152827"/>
                </a:lnTo>
                <a:lnTo>
                  <a:pt x="740" y="205103"/>
                </a:lnTo>
                <a:lnTo>
                  <a:pt x="0" y="223418"/>
                </a:lnTo>
                <a:lnTo>
                  <a:pt x="0" y="2375306"/>
                </a:lnTo>
                <a:lnTo>
                  <a:pt x="6495" y="2428954"/>
                </a:lnTo>
                <a:lnTo>
                  <a:pt x="24945" y="2477903"/>
                </a:lnTo>
                <a:lnTo>
                  <a:pt x="53793" y="2520599"/>
                </a:lnTo>
                <a:lnTo>
                  <a:pt x="91484" y="2555490"/>
                </a:lnTo>
                <a:lnTo>
                  <a:pt x="136463" y="2581024"/>
                </a:lnTo>
                <a:lnTo>
                  <a:pt x="187173" y="2595649"/>
                </a:lnTo>
                <a:lnTo>
                  <a:pt x="223397" y="2598572"/>
                </a:lnTo>
                <a:lnTo>
                  <a:pt x="4120149" y="2598572"/>
                </a:lnTo>
                <a:lnTo>
                  <a:pt x="4173854" y="2592082"/>
                </a:lnTo>
                <a:lnTo>
                  <a:pt x="4222839" y="2573648"/>
                </a:lnTo>
                <a:lnTo>
                  <a:pt x="4265556" y="2544823"/>
                </a:lnTo>
                <a:lnTo>
                  <a:pt x="4300456" y="2507157"/>
                </a:lnTo>
                <a:lnTo>
                  <a:pt x="4325992" y="2462205"/>
                </a:lnTo>
                <a:lnTo>
                  <a:pt x="4340615" y="2411517"/>
                </a:lnTo>
                <a:lnTo>
                  <a:pt x="4343537" y="2375306"/>
                </a:lnTo>
                <a:lnTo>
                  <a:pt x="4343537" y="223418"/>
                </a:lnTo>
                <a:lnTo>
                  <a:pt x="4337048" y="169750"/>
                </a:lnTo>
                <a:lnTo>
                  <a:pt x="4318616" y="120774"/>
                </a:lnTo>
                <a:lnTo>
                  <a:pt x="4289787" y="78048"/>
                </a:lnTo>
                <a:lnTo>
                  <a:pt x="4252109" y="43126"/>
                </a:lnTo>
                <a:lnTo>
                  <a:pt x="4207131" y="17566"/>
                </a:lnTo>
                <a:lnTo>
                  <a:pt x="4156400" y="2926"/>
                </a:lnTo>
                <a:lnTo>
                  <a:pt x="4120149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080" name="object 8"/>
          <p:cNvSpPr>
            <a:spLocks noChangeArrowheads="1"/>
          </p:cNvSpPr>
          <p:nvPr/>
        </p:nvSpPr>
        <p:spPr bwMode="auto">
          <a:xfrm>
            <a:off x="3863975" y="1196975"/>
            <a:ext cx="4343400" cy="25987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24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 noChangeArrowheads="1"/>
          </p:cNvSpPr>
          <p:nvPr/>
        </p:nvSpPr>
        <p:spPr bwMode="auto">
          <a:xfrm>
            <a:off x="2649538" y="5222876"/>
            <a:ext cx="2335212" cy="6889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35" name="object 3"/>
          <p:cNvSpPr>
            <a:spLocks noChangeArrowheads="1"/>
          </p:cNvSpPr>
          <p:nvPr/>
        </p:nvSpPr>
        <p:spPr bwMode="auto">
          <a:xfrm>
            <a:off x="7243764" y="863600"/>
            <a:ext cx="2890837" cy="10937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36" name="object 4"/>
          <p:cNvSpPr>
            <a:spLocks noChangeArrowheads="1"/>
          </p:cNvSpPr>
          <p:nvPr/>
        </p:nvSpPr>
        <p:spPr bwMode="auto">
          <a:xfrm>
            <a:off x="5951539" y="2292351"/>
            <a:ext cx="4344987" cy="36750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37" name="object 5"/>
          <p:cNvSpPr>
            <a:spLocks noChangeArrowheads="1"/>
          </p:cNvSpPr>
          <p:nvPr/>
        </p:nvSpPr>
        <p:spPr bwMode="auto">
          <a:xfrm>
            <a:off x="2403476" y="458789"/>
            <a:ext cx="2809875" cy="421163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38" name="object 6"/>
          <p:cNvSpPr>
            <a:spLocks/>
          </p:cNvSpPr>
          <p:nvPr/>
        </p:nvSpPr>
        <p:spPr bwMode="auto">
          <a:xfrm>
            <a:off x="1528763" y="1"/>
            <a:ext cx="0" cy="219075"/>
          </a:xfrm>
          <a:custGeom>
            <a:avLst/>
            <a:gdLst>
              <a:gd name="T0" fmla="*/ 0 h 218440"/>
              <a:gd name="T1" fmla="*/ 217991 h 21844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18440">
                <a:moveTo>
                  <a:pt x="0" y="0"/>
                </a:moveTo>
                <a:lnTo>
                  <a:pt x="0" y="217991"/>
                </a:lnTo>
              </a:path>
            </a:pathLst>
          </a:custGeom>
          <a:noFill/>
          <a:ln w="10854">
            <a:solidFill>
              <a:srgbClr val="9F9F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8439" name="object 7"/>
          <p:cNvSpPr>
            <a:spLocks/>
          </p:cNvSpPr>
          <p:nvPr/>
        </p:nvSpPr>
        <p:spPr bwMode="auto">
          <a:xfrm>
            <a:off x="1535113" y="4763"/>
            <a:ext cx="895350" cy="0"/>
          </a:xfrm>
          <a:custGeom>
            <a:avLst/>
            <a:gdLst>
              <a:gd name="T0" fmla="*/ 0 w 896619"/>
              <a:gd name="T1" fmla="*/ 896468 w 896619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896619">
                <a:moveTo>
                  <a:pt x="0" y="0"/>
                </a:moveTo>
                <a:lnTo>
                  <a:pt x="896468" y="0"/>
                </a:lnTo>
              </a:path>
            </a:pathLst>
          </a:custGeom>
          <a:noFill/>
          <a:ln w="10664">
            <a:solidFill>
              <a:srgbClr val="9F9F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8440" name="object 8"/>
          <p:cNvSpPr>
            <a:spLocks/>
          </p:cNvSpPr>
          <p:nvPr/>
        </p:nvSpPr>
        <p:spPr bwMode="auto">
          <a:xfrm>
            <a:off x="2425700" y="9525"/>
            <a:ext cx="0" cy="209550"/>
          </a:xfrm>
          <a:custGeom>
            <a:avLst/>
            <a:gdLst>
              <a:gd name="T0" fmla="*/ 0 h 208915"/>
              <a:gd name="T1" fmla="*/ 208597 h 20891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08915">
                <a:moveTo>
                  <a:pt x="0" y="0"/>
                </a:moveTo>
                <a:lnTo>
                  <a:pt x="0" y="208597"/>
                </a:lnTo>
              </a:path>
            </a:pathLst>
          </a:custGeom>
          <a:noFill/>
          <a:ln w="10854">
            <a:solidFill>
              <a:srgbClr val="E3E3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8441" name="object 9"/>
          <p:cNvSpPr>
            <a:spLocks/>
          </p:cNvSpPr>
          <p:nvPr/>
        </p:nvSpPr>
        <p:spPr bwMode="auto">
          <a:xfrm>
            <a:off x="1535114" y="214313"/>
            <a:ext cx="885825" cy="0"/>
          </a:xfrm>
          <a:custGeom>
            <a:avLst/>
            <a:gdLst>
              <a:gd name="T0" fmla="*/ 0 w 887094"/>
              <a:gd name="T1" fmla="*/ 886885 w 88709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887094">
                <a:moveTo>
                  <a:pt x="0" y="0"/>
                </a:moveTo>
                <a:lnTo>
                  <a:pt x="886885" y="0"/>
                </a:lnTo>
              </a:path>
            </a:pathLst>
          </a:custGeom>
          <a:noFill/>
          <a:ln w="10973">
            <a:solidFill>
              <a:srgbClr val="E3E3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8442" name="object 10"/>
          <p:cNvSpPr>
            <a:spLocks/>
          </p:cNvSpPr>
          <p:nvPr/>
        </p:nvSpPr>
        <p:spPr bwMode="auto">
          <a:xfrm>
            <a:off x="1539875" y="9526"/>
            <a:ext cx="0" cy="200025"/>
          </a:xfrm>
          <a:custGeom>
            <a:avLst/>
            <a:gdLst>
              <a:gd name="T0" fmla="*/ 0 h 199390"/>
              <a:gd name="T1" fmla="*/ 198881 h 19939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99390">
                <a:moveTo>
                  <a:pt x="0" y="0"/>
                </a:moveTo>
                <a:lnTo>
                  <a:pt x="0" y="198881"/>
                </a:lnTo>
              </a:path>
            </a:pathLst>
          </a:custGeom>
          <a:noFill/>
          <a:ln w="10854">
            <a:solidFill>
              <a:srgbClr val="6969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8443" name="object 11"/>
          <p:cNvSpPr>
            <a:spLocks/>
          </p:cNvSpPr>
          <p:nvPr/>
        </p:nvSpPr>
        <p:spPr bwMode="auto">
          <a:xfrm>
            <a:off x="1544638" y="14288"/>
            <a:ext cx="876300" cy="0"/>
          </a:xfrm>
          <a:custGeom>
            <a:avLst/>
            <a:gdLst>
              <a:gd name="T0" fmla="*/ 0 w 877569"/>
              <a:gd name="T1" fmla="*/ 877299 w 877569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877569">
                <a:moveTo>
                  <a:pt x="0" y="0"/>
                </a:moveTo>
                <a:lnTo>
                  <a:pt x="877299" y="0"/>
                </a:lnTo>
              </a:path>
            </a:pathLst>
          </a:custGeom>
          <a:noFill/>
          <a:ln w="10664">
            <a:solidFill>
              <a:srgbClr val="6969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2" name="object 12"/>
          <p:cNvSpPr txBox="1"/>
          <p:nvPr/>
        </p:nvSpPr>
        <p:spPr>
          <a:xfrm>
            <a:off x="1544638" y="19050"/>
            <a:ext cx="912812" cy="2238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94615">
              <a:lnSpc>
                <a:spcPts val="1670"/>
              </a:lnSpc>
              <a:defRPr/>
            </a:pPr>
            <a:r>
              <a:rPr sz="1400" spc="-35" dirty="0">
                <a:latin typeface="Arial"/>
                <a:cs typeface="Arial"/>
                <a:hlinkClick r:id="rId7"/>
              </a:rPr>
              <a:t>h</a:t>
            </a:r>
            <a:r>
              <a:rPr sz="1400" spc="-20" dirty="0">
                <a:latin typeface="Arial"/>
                <a:cs typeface="Arial"/>
                <a:hlinkClick r:id="rId7"/>
              </a:rPr>
              <a:t>tt</a:t>
            </a:r>
            <a:r>
              <a:rPr sz="1400" spc="35" dirty="0">
                <a:latin typeface="Arial"/>
                <a:cs typeface="Arial"/>
                <a:hlinkClick r:id="rId7"/>
              </a:rPr>
              <a:t>p</a:t>
            </a:r>
            <a:r>
              <a:rPr sz="1400" spc="-20" dirty="0">
                <a:latin typeface="Arial"/>
                <a:cs typeface="Arial"/>
                <a:hlinkClick r:id="rId7"/>
              </a:rPr>
              <a:t>://</a:t>
            </a:r>
            <a:r>
              <a:rPr sz="1400" spc="-40" dirty="0">
                <a:latin typeface="Arial"/>
                <a:cs typeface="Arial"/>
                <a:hlinkClick r:id="rId7"/>
              </a:rPr>
              <a:t>ww</a:t>
            </a:r>
            <a:r>
              <a:rPr sz="1400" spc="30" dirty="0">
                <a:latin typeface="Arial"/>
                <a:cs typeface="Arial"/>
                <a:hlinkClick r:id="rId7"/>
              </a:rPr>
              <a:t>w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445" name="object 13"/>
          <p:cNvSpPr>
            <a:spLocks/>
          </p:cNvSpPr>
          <p:nvPr/>
        </p:nvSpPr>
        <p:spPr bwMode="auto">
          <a:xfrm>
            <a:off x="2435225" y="0"/>
            <a:ext cx="0" cy="228600"/>
          </a:xfrm>
          <a:custGeom>
            <a:avLst/>
            <a:gdLst>
              <a:gd name="T0" fmla="*/ 0 h 227965"/>
              <a:gd name="T1" fmla="*/ 227385 h 22796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27965">
                <a:moveTo>
                  <a:pt x="0" y="0"/>
                </a:moveTo>
                <a:lnTo>
                  <a:pt x="0" y="227385"/>
                </a:lnTo>
              </a:path>
            </a:pathLst>
          </a:custGeom>
          <a:noFill/>
          <a:ln w="10854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8446" name="object 14"/>
          <p:cNvSpPr>
            <a:spLocks/>
          </p:cNvSpPr>
          <p:nvPr/>
        </p:nvSpPr>
        <p:spPr bwMode="auto">
          <a:xfrm>
            <a:off x="1524001" y="223838"/>
            <a:ext cx="906463" cy="0"/>
          </a:xfrm>
          <a:custGeom>
            <a:avLst/>
            <a:gdLst>
              <a:gd name="T0" fmla="*/ 0 w 906144"/>
              <a:gd name="T1" fmla="*/ 906054 w 90614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906144">
                <a:moveTo>
                  <a:pt x="0" y="0"/>
                </a:moveTo>
                <a:lnTo>
                  <a:pt x="906054" y="0"/>
                </a:lnTo>
              </a:path>
            </a:pathLst>
          </a:custGeom>
          <a:noFill/>
          <a:ln w="10664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5" name="object 15"/>
          <p:cNvSpPr txBox="1"/>
          <p:nvPr/>
        </p:nvSpPr>
        <p:spPr>
          <a:xfrm>
            <a:off x="1544638" y="19050"/>
            <a:ext cx="876300" cy="2238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94615">
              <a:lnSpc>
                <a:spcPts val="1670"/>
              </a:lnSpc>
              <a:defRPr/>
            </a:pPr>
            <a:r>
              <a:rPr sz="1400" spc="20" dirty="0">
                <a:latin typeface="Arial"/>
                <a:cs typeface="Arial"/>
              </a:rPr>
              <a:t>g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44638" y="19050"/>
            <a:ext cx="876300" cy="2238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94615">
              <a:lnSpc>
                <a:spcPts val="1670"/>
              </a:lnSpc>
              <a:defRPr/>
            </a:pPr>
            <a:r>
              <a:rPr sz="1400" spc="35" dirty="0">
                <a:latin typeface="Arial"/>
                <a:cs typeface="Arial"/>
              </a:rPr>
              <a:t>107609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449" name="object 17"/>
          <p:cNvSpPr>
            <a:spLocks/>
          </p:cNvSpPr>
          <p:nvPr/>
        </p:nvSpPr>
        <p:spPr bwMode="auto">
          <a:xfrm>
            <a:off x="1544638" y="19050"/>
            <a:ext cx="876300" cy="190500"/>
          </a:xfrm>
          <a:custGeom>
            <a:avLst/>
            <a:gdLst>
              <a:gd name="T0" fmla="*/ 0 w 877569"/>
              <a:gd name="T1" fmla="*/ 189488 h 189865"/>
              <a:gd name="T2" fmla="*/ 877299 w 877569"/>
              <a:gd name="T3" fmla="*/ 189488 h 189865"/>
              <a:gd name="T4" fmla="*/ 877299 w 877569"/>
              <a:gd name="T5" fmla="*/ 0 h 189865"/>
              <a:gd name="T6" fmla="*/ 0 w 877569"/>
              <a:gd name="T7" fmla="*/ 0 h 189865"/>
              <a:gd name="T8" fmla="*/ 0 w 877569"/>
              <a:gd name="T9" fmla="*/ 189488 h 189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7569" h="189865">
                <a:moveTo>
                  <a:pt x="0" y="189488"/>
                </a:moveTo>
                <a:lnTo>
                  <a:pt x="877299" y="189488"/>
                </a:lnTo>
                <a:lnTo>
                  <a:pt x="877299" y="0"/>
                </a:lnTo>
                <a:lnTo>
                  <a:pt x="0" y="0"/>
                </a:lnTo>
                <a:lnTo>
                  <a:pt x="0" y="1894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79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vert="horz" lIns="91440" tIns="49046" rIns="91440" bIns="45720" rtlCol="0" anchor="ctr">
            <a:normAutofit/>
          </a:bodyPr>
          <a:lstStyle/>
          <a:p>
            <a:pPr marL="12700">
              <a:spcBef>
                <a:spcPts val="0"/>
              </a:spcBef>
              <a:defRPr/>
            </a:pPr>
            <a:r>
              <a:rPr sz="4800" spc="-35" dirty="0"/>
              <a:t>2</a:t>
            </a:r>
            <a:r>
              <a:rPr sz="4800" spc="-15" dirty="0"/>
              <a:t>.</a:t>
            </a:r>
            <a:r>
              <a:rPr sz="4800" spc="135" dirty="0">
                <a:latin typeface="Times New Roman"/>
                <a:cs typeface="Times New Roman"/>
              </a:rPr>
              <a:t> </a:t>
            </a:r>
            <a:r>
              <a:rPr sz="4800" spc="-35" dirty="0"/>
              <a:t>SENSO</a:t>
            </a:r>
            <a:r>
              <a:rPr sz="4800" spc="-170" dirty="0"/>
              <a:t>R</a:t>
            </a:r>
            <a:r>
              <a:rPr sz="4800" spc="-35" dirty="0"/>
              <a:t>Y</a:t>
            </a:r>
            <a:r>
              <a:rPr sz="4800" spc="25" dirty="0">
                <a:latin typeface="Times New Roman"/>
                <a:cs typeface="Times New Roman"/>
              </a:rPr>
              <a:t> </a:t>
            </a:r>
            <a:r>
              <a:rPr sz="4800" spc="-35" dirty="0"/>
              <a:t>SEEKING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/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marL="12700">
              <a:spcBef>
                <a:spcPct val="0"/>
              </a:spcBef>
            </a:pPr>
            <a:r>
              <a:rPr lang="en-US" altLang="en-US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•Active, ‘on the go’ appears excitable</a:t>
            </a:r>
            <a:r>
              <a:rPr lang="en-US" altLang="en-US" u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altLang="en-US" u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unaware</a:t>
            </a:r>
            <a:r>
              <a:rPr lang="en-US" altLang="en-US" u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altLang="en-US" u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n-US" altLang="en-US" u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en-US" altLang="en-US" u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safety.</a:t>
            </a:r>
          </a:p>
          <a:p>
            <a:pPr marL="12700">
              <a:spcBef>
                <a:spcPts val="25"/>
              </a:spcBef>
            </a:pPr>
            <a:endParaRPr lang="en-US" altLang="en-US" sz="2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3075"/>
              </a:lnSpc>
              <a:spcBef>
                <a:spcPct val="0"/>
              </a:spcBef>
            </a:pPr>
            <a:r>
              <a:rPr lang="en-US" altLang="en-US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•Has</a:t>
            </a:r>
            <a:r>
              <a:rPr lang="en-US" altLang="en-US" u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trouble</a:t>
            </a:r>
            <a:r>
              <a:rPr lang="en-US" altLang="en-US" u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tolerating</a:t>
            </a:r>
          </a:p>
          <a:p>
            <a:pPr marL="12700">
              <a:lnSpc>
                <a:spcPts val="2900"/>
              </a:lnSpc>
              <a:spcBef>
                <a:spcPct val="0"/>
              </a:spcBef>
            </a:pPr>
            <a:r>
              <a:rPr lang="en-US" altLang="en-US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en-US" altLang="en-US" u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stimulus</a:t>
            </a:r>
            <a:r>
              <a:rPr lang="en-US" altLang="en-US" u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environments</a:t>
            </a:r>
            <a:r>
              <a:rPr lang="en-US" altLang="en-US" u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pPr marL="12700">
              <a:lnSpc>
                <a:spcPts val="3063"/>
              </a:lnSpc>
              <a:spcBef>
                <a:spcPct val="0"/>
              </a:spcBef>
            </a:pPr>
            <a:r>
              <a:rPr lang="en-US" altLang="en-US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easily ‘bored’.</a:t>
            </a:r>
          </a:p>
          <a:p>
            <a:pPr marL="12700">
              <a:lnSpc>
                <a:spcPts val="3375"/>
              </a:lnSpc>
              <a:spcBef>
                <a:spcPts val="1963"/>
              </a:spcBef>
            </a:pPr>
            <a:r>
              <a:rPr lang="en-US" altLang="en-US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•Will</a:t>
            </a:r>
            <a:r>
              <a:rPr lang="en-US" altLang="en-US" u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altLang="en-US" u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</a:t>
            </a:r>
            <a:r>
              <a:rPr lang="en-US" altLang="en-US" u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sensory</a:t>
            </a:r>
            <a:r>
              <a:rPr lang="en-US" altLang="en-US" u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en-US" altLang="en-US" u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altLang="en-US" u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n-US" altLang="en-US" u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day,</a:t>
            </a:r>
            <a:r>
              <a:rPr lang="en-US" altLang="en-US" u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u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endParaRPr lang="en-US" alt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3375"/>
              </a:lnSpc>
              <a:spcBef>
                <a:spcPct val="0"/>
              </a:spcBef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noises,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fidgeting,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chewing,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touching,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climbing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object 4"/>
          <p:cNvSpPr>
            <a:spLocks noChangeArrowheads="1"/>
          </p:cNvSpPr>
          <p:nvPr/>
        </p:nvSpPr>
        <p:spPr bwMode="auto">
          <a:xfrm>
            <a:off x="9283830" y="2378869"/>
            <a:ext cx="2510064" cy="32448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36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ject 2"/>
          <p:cNvSpPr>
            <a:spLocks noChangeArrowheads="1"/>
          </p:cNvSpPr>
          <p:nvPr/>
        </p:nvSpPr>
        <p:spPr bwMode="auto">
          <a:xfrm>
            <a:off x="1919289" y="534988"/>
            <a:ext cx="3646487" cy="41132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3" name="object 3"/>
          <p:cNvSpPr>
            <a:spLocks noChangeArrowheads="1"/>
          </p:cNvSpPr>
          <p:nvPr/>
        </p:nvSpPr>
        <p:spPr bwMode="auto">
          <a:xfrm>
            <a:off x="2263776" y="5662613"/>
            <a:ext cx="2678113" cy="736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4" name="object 4"/>
          <p:cNvSpPr>
            <a:spLocks noChangeArrowheads="1"/>
          </p:cNvSpPr>
          <p:nvPr/>
        </p:nvSpPr>
        <p:spPr bwMode="auto">
          <a:xfrm>
            <a:off x="2247900" y="5654676"/>
            <a:ext cx="2668588" cy="7334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5" name="object 5"/>
          <p:cNvSpPr>
            <a:spLocks noChangeArrowheads="1"/>
          </p:cNvSpPr>
          <p:nvPr/>
        </p:nvSpPr>
        <p:spPr bwMode="auto">
          <a:xfrm>
            <a:off x="6480175" y="3573464"/>
            <a:ext cx="3983038" cy="298767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6" name="object 6"/>
          <p:cNvSpPr>
            <a:spLocks noChangeArrowheads="1"/>
          </p:cNvSpPr>
          <p:nvPr/>
        </p:nvSpPr>
        <p:spPr bwMode="auto">
          <a:xfrm>
            <a:off x="6400800" y="647701"/>
            <a:ext cx="4171950" cy="110331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7" name="object 7"/>
          <p:cNvSpPr>
            <a:spLocks noChangeArrowheads="1"/>
          </p:cNvSpPr>
          <p:nvPr/>
        </p:nvSpPr>
        <p:spPr bwMode="auto">
          <a:xfrm>
            <a:off x="9677400" y="647701"/>
            <a:ext cx="990600" cy="1103313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8" name="object 8"/>
          <p:cNvSpPr>
            <a:spLocks noChangeArrowheads="1"/>
          </p:cNvSpPr>
          <p:nvPr/>
        </p:nvSpPr>
        <p:spPr bwMode="auto">
          <a:xfrm>
            <a:off x="6315075" y="1476376"/>
            <a:ext cx="4344988" cy="10969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9" name="object 9"/>
          <p:cNvSpPr>
            <a:spLocks noChangeArrowheads="1"/>
          </p:cNvSpPr>
          <p:nvPr/>
        </p:nvSpPr>
        <p:spPr bwMode="auto">
          <a:xfrm>
            <a:off x="9764714" y="1452564"/>
            <a:ext cx="903287" cy="112077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90" name="object 10"/>
          <p:cNvSpPr>
            <a:spLocks noChangeArrowheads="1"/>
          </p:cNvSpPr>
          <p:nvPr/>
        </p:nvSpPr>
        <p:spPr bwMode="auto">
          <a:xfrm>
            <a:off x="6851651" y="1019175"/>
            <a:ext cx="3040063" cy="655638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91" name="object 11"/>
          <p:cNvSpPr>
            <a:spLocks noChangeArrowheads="1"/>
          </p:cNvSpPr>
          <p:nvPr/>
        </p:nvSpPr>
        <p:spPr bwMode="auto">
          <a:xfrm>
            <a:off x="6765925" y="1847851"/>
            <a:ext cx="3416300" cy="519113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8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vert="horz" lIns="91440" tIns="167230" rIns="91440" bIns="45720" rtlCol="0" anchor="ctr">
            <a:normAutofit/>
          </a:bodyPr>
          <a:lstStyle/>
          <a:p>
            <a:pPr marL="12700">
              <a:spcBef>
                <a:spcPts val="0"/>
              </a:spcBef>
              <a:defRPr/>
            </a:pPr>
            <a:r>
              <a:rPr spc="-30" dirty="0"/>
              <a:t>3</a:t>
            </a:r>
            <a:r>
              <a:rPr spc="-15" dirty="0"/>
              <a:t>.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spc="-40" dirty="0"/>
              <a:t>S</a:t>
            </a:r>
            <a:r>
              <a:rPr spc="-30" dirty="0"/>
              <a:t>EN</a:t>
            </a:r>
            <a:r>
              <a:rPr spc="-45" dirty="0"/>
              <a:t>S</a:t>
            </a:r>
            <a:r>
              <a:rPr spc="-30" dirty="0"/>
              <a:t>O</a:t>
            </a:r>
            <a:r>
              <a:rPr spc="-165" dirty="0"/>
              <a:t>R</a:t>
            </a:r>
            <a:r>
              <a:rPr spc="-25" dirty="0"/>
              <a:t>Y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25" dirty="0"/>
              <a:t>SE</a:t>
            </a:r>
            <a:r>
              <a:rPr spc="-50" dirty="0"/>
              <a:t>N</a:t>
            </a:r>
            <a:r>
              <a:rPr spc="-20" dirty="0"/>
              <a:t>SITIVE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0" y="1600201"/>
            <a:ext cx="7416800" cy="380873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700" dirty="0">
                <a:latin typeface="Arial"/>
                <a:cs typeface="Arial"/>
              </a:rPr>
              <a:t>•</a:t>
            </a:r>
            <a:r>
              <a:rPr sz="2700" spc="-70" dirty="0">
                <a:latin typeface="Arial"/>
                <a:cs typeface="Arial"/>
              </a:rPr>
              <a:t>V</a:t>
            </a:r>
            <a:r>
              <a:rPr sz="2700" spc="-5" dirty="0">
                <a:latin typeface="Arial"/>
                <a:cs typeface="Arial"/>
              </a:rPr>
              <a:t>igilan</a:t>
            </a:r>
            <a:r>
              <a:rPr sz="2700" dirty="0">
                <a:latin typeface="Arial"/>
                <a:cs typeface="Arial"/>
              </a:rPr>
              <a:t>t</a:t>
            </a:r>
            <a:r>
              <a:rPr sz="2700" spc="6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Arial"/>
                <a:cs typeface="Arial"/>
              </a:rPr>
              <a:t>-noti</a:t>
            </a:r>
            <a:r>
              <a:rPr sz="2700" spc="5" dirty="0">
                <a:latin typeface="Arial"/>
                <a:cs typeface="Arial"/>
              </a:rPr>
              <a:t>c</a:t>
            </a:r>
            <a:r>
              <a:rPr sz="2700" dirty="0">
                <a:latin typeface="Arial"/>
                <a:cs typeface="Arial"/>
              </a:rPr>
              <a:t>es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things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other peo</a:t>
            </a:r>
            <a:r>
              <a:rPr sz="2700" spc="-10" dirty="0">
                <a:latin typeface="Arial"/>
                <a:cs typeface="Arial"/>
              </a:rPr>
              <a:t>p</a:t>
            </a:r>
            <a:r>
              <a:rPr sz="2700" dirty="0">
                <a:latin typeface="Arial"/>
                <a:cs typeface="Arial"/>
              </a:rPr>
              <a:t>le don’t noti</a:t>
            </a:r>
            <a:r>
              <a:rPr sz="2700" spc="5" dirty="0">
                <a:latin typeface="Arial"/>
                <a:cs typeface="Arial"/>
              </a:rPr>
              <a:t>c</a:t>
            </a:r>
            <a:r>
              <a:rPr sz="2700" dirty="0">
                <a:latin typeface="Arial"/>
                <a:cs typeface="Arial"/>
              </a:rPr>
              <a:t>e</a:t>
            </a:r>
            <a:endParaRPr sz="2700">
              <a:latin typeface="Arial"/>
              <a:cs typeface="Arial"/>
            </a:endParaRPr>
          </a:p>
          <a:p>
            <a:pPr>
              <a:spcBef>
                <a:spcPts val="41"/>
              </a:spcBef>
              <a:defRPr/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3065"/>
              </a:lnSpc>
              <a:defRPr/>
            </a:pPr>
            <a:r>
              <a:rPr sz="2700" dirty="0">
                <a:latin typeface="Arial"/>
                <a:cs typeface="Arial"/>
              </a:rPr>
              <a:t>•Easily</a:t>
            </a:r>
            <a:r>
              <a:rPr sz="2700" spc="5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Arial"/>
                <a:cs typeface="Arial"/>
              </a:rPr>
              <a:t>dis</a:t>
            </a:r>
            <a:r>
              <a:rPr sz="2700" spc="5" dirty="0">
                <a:latin typeface="Arial"/>
                <a:cs typeface="Arial"/>
              </a:rPr>
              <a:t>t</a:t>
            </a:r>
            <a:r>
              <a:rPr sz="2700" spc="-15" dirty="0">
                <a:latin typeface="Arial"/>
                <a:cs typeface="Arial"/>
              </a:rPr>
              <a:t>rac</a:t>
            </a:r>
            <a:r>
              <a:rPr sz="2700" spc="-5" dirty="0">
                <a:latin typeface="Arial"/>
                <a:cs typeface="Arial"/>
              </a:rPr>
              <a:t>ted,</a:t>
            </a:r>
            <a:endParaRPr sz="2700">
              <a:latin typeface="Arial"/>
              <a:cs typeface="Arial"/>
            </a:endParaRPr>
          </a:p>
          <a:p>
            <a:pPr marL="60325" algn="ctr">
              <a:lnSpc>
                <a:spcPts val="3065"/>
              </a:lnSpc>
              <a:defRPr/>
            </a:pPr>
            <a:r>
              <a:rPr sz="2700" spc="-5" dirty="0">
                <a:latin typeface="Arial"/>
                <a:cs typeface="Arial"/>
              </a:rPr>
              <a:t>hype</a:t>
            </a:r>
            <a:r>
              <a:rPr sz="2700" dirty="0">
                <a:latin typeface="Arial"/>
                <a:cs typeface="Arial"/>
              </a:rPr>
              <a:t>r-</a:t>
            </a:r>
            <a:r>
              <a:rPr sz="2700" spc="-20" dirty="0">
                <a:latin typeface="Arial"/>
                <a:cs typeface="Arial"/>
              </a:rPr>
              <a:t>ac</a:t>
            </a:r>
            <a:r>
              <a:rPr sz="2700" spc="-5" dirty="0">
                <a:latin typeface="Arial"/>
                <a:cs typeface="Arial"/>
              </a:rPr>
              <a:t>tive.</a:t>
            </a:r>
            <a:endParaRPr sz="2700">
              <a:latin typeface="Arial"/>
              <a:cs typeface="Arial"/>
            </a:endParaRPr>
          </a:p>
          <a:p>
            <a:pPr>
              <a:spcBef>
                <a:spcPts val="40"/>
              </a:spcBef>
              <a:defRPr/>
            </a:pPr>
            <a:endParaRPr sz="2200">
              <a:latin typeface="Times New Roman"/>
              <a:cs typeface="Times New Roman"/>
            </a:endParaRPr>
          </a:p>
          <a:p>
            <a:pPr marL="12700">
              <a:defRPr/>
            </a:pPr>
            <a:r>
              <a:rPr sz="2700" dirty="0">
                <a:latin typeface="Arial"/>
                <a:cs typeface="Arial"/>
              </a:rPr>
              <a:t>•</a:t>
            </a:r>
            <a:r>
              <a:rPr sz="2700" spc="-5" dirty="0">
                <a:latin typeface="Arial"/>
                <a:cs typeface="Arial"/>
              </a:rPr>
              <a:t>C</a:t>
            </a:r>
            <a:r>
              <a:rPr sz="2700" spc="-15" dirty="0">
                <a:latin typeface="Arial"/>
                <a:cs typeface="Arial"/>
              </a:rPr>
              <a:t>o</a:t>
            </a:r>
            <a:r>
              <a:rPr sz="2700" dirty="0">
                <a:latin typeface="Arial"/>
                <a:cs typeface="Arial"/>
              </a:rPr>
              <a:t>m</a:t>
            </a:r>
            <a:r>
              <a:rPr sz="2700" spc="-15" dirty="0">
                <a:latin typeface="Arial"/>
                <a:cs typeface="Arial"/>
              </a:rPr>
              <a:t>p</a:t>
            </a:r>
            <a:r>
              <a:rPr sz="2700" spc="-5" dirty="0">
                <a:latin typeface="Arial"/>
                <a:cs typeface="Arial"/>
              </a:rPr>
              <a:t>lainer</a:t>
            </a:r>
            <a:endParaRPr sz="2700">
              <a:latin typeface="Arial"/>
              <a:cs typeface="Arial"/>
            </a:endParaRPr>
          </a:p>
          <a:p>
            <a:pPr>
              <a:spcBef>
                <a:spcPts val="26"/>
              </a:spcBef>
              <a:defRPr/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3070"/>
              </a:lnSpc>
              <a:defRPr/>
            </a:pPr>
            <a:r>
              <a:rPr sz="2700" dirty="0">
                <a:latin typeface="Arial"/>
                <a:cs typeface="Arial"/>
              </a:rPr>
              <a:t>•</a:t>
            </a:r>
            <a:r>
              <a:rPr sz="2700" spc="-5" dirty="0">
                <a:latin typeface="Arial"/>
                <a:cs typeface="Arial"/>
              </a:rPr>
              <a:t>Highl</a:t>
            </a:r>
            <a:r>
              <a:rPr sz="2700" dirty="0">
                <a:latin typeface="Arial"/>
                <a:cs typeface="Arial"/>
              </a:rPr>
              <a:t>y</a:t>
            </a:r>
            <a:r>
              <a:rPr sz="2700" spc="5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Arial"/>
                <a:cs typeface="Arial"/>
              </a:rPr>
              <a:t>awar</a:t>
            </a:r>
            <a:r>
              <a:rPr sz="2700" dirty="0">
                <a:latin typeface="Arial"/>
                <a:cs typeface="Arial"/>
              </a:rPr>
              <a:t>e</a:t>
            </a:r>
            <a:r>
              <a:rPr sz="2700" spc="80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Arial"/>
                <a:cs typeface="Arial"/>
              </a:rPr>
              <a:t>o</a:t>
            </a:r>
            <a:r>
              <a:rPr sz="2700" spc="-10" dirty="0">
                <a:latin typeface="Arial"/>
                <a:cs typeface="Arial"/>
              </a:rPr>
              <a:t>f</a:t>
            </a:r>
            <a:r>
              <a:rPr sz="2700" spc="7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Arial"/>
                <a:cs typeface="Arial"/>
              </a:rPr>
              <a:t>their</a:t>
            </a:r>
            <a:endParaRPr sz="2700">
              <a:latin typeface="Arial"/>
              <a:cs typeface="Arial"/>
            </a:endParaRPr>
          </a:p>
          <a:p>
            <a:pPr marL="122555" algn="ctr">
              <a:lnSpc>
                <a:spcPts val="2900"/>
              </a:lnSpc>
              <a:defRPr/>
            </a:pPr>
            <a:r>
              <a:rPr sz="2700" dirty="0">
                <a:latin typeface="Arial"/>
                <a:cs typeface="Arial"/>
              </a:rPr>
              <a:t>surroundings,</a:t>
            </a:r>
            <a:r>
              <a:rPr sz="2700" spc="7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Arial"/>
                <a:cs typeface="Arial"/>
              </a:rPr>
              <a:t>di</a:t>
            </a:r>
            <a:r>
              <a:rPr sz="2700" spc="-45" dirty="0">
                <a:latin typeface="Arial"/>
                <a:cs typeface="Arial"/>
              </a:rPr>
              <a:t>f</a:t>
            </a:r>
            <a:r>
              <a:rPr sz="2700" dirty="0">
                <a:latin typeface="Arial"/>
                <a:cs typeface="Arial"/>
              </a:rPr>
              <a:t>fi</a:t>
            </a:r>
            <a:r>
              <a:rPr sz="2700" spc="5" dirty="0">
                <a:latin typeface="Arial"/>
                <a:cs typeface="Arial"/>
              </a:rPr>
              <a:t>c</a:t>
            </a:r>
            <a:r>
              <a:rPr sz="2700" spc="-5" dirty="0">
                <a:latin typeface="Arial"/>
                <a:cs typeface="Arial"/>
              </a:rPr>
              <a:t>ult</a:t>
            </a:r>
            <a:r>
              <a:rPr sz="2700" dirty="0">
                <a:latin typeface="Arial"/>
                <a:cs typeface="Arial"/>
              </a:rPr>
              <a:t>y</a:t>
            </a:r>
            <a:r>
              <a:rPr sz="2700" spc="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Arial"/>
                <a:cs typeface="Arial"/>
              </a:rPr>
              <a:t>fil</a:t>
            </a:r>
            <a:r>
              <a:rPr sz="2700" spc="5" dirty="0">
                <a:latin typeface="Arial"/>
                <a:cs typeface="Arial"/>
              </a:rPr>
              <a:t>t</a:t>
            </a:r>
            <a:r>
              <a:rPr sz="2700" spc="-5" dirty="0">
                <a:latin typeface="Arial"/>
                <a:cs typeface="Arial"/>
              </a:rPr>
              <a:t>erin</a:t>
            </a:r>
            <a:r>
              <a:rPr sz="2700" dirty="0">
                <a:latin typeface="Arial"/>
                <a:cs typeface="Arial"/>
              </a:rPr>
              <a:t>g</a:t>
            </a:r>
            <a:r>
              <a:rPr sz="2700" spc="5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Arial"/>
                <a:cs typeface="Arial"/>
              </a:rPr>
              <a:t>ou</a:t>
            </a:r>
            <a:r>
              <a:rPr sz="2700" dirty="0">
                <a:latin typeface="Arial"/>
                <a:cs typeface="Arial"/>
              </a:rPr>
              <a:t>t</a:t>
            </a:r>
            <a:r>
              <a:rPr sz="2700" spc="7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Arial"/>
                <a:cs typeface="Arial"/>
              </a:rPr>
              <a:t>un</a:t>
            </a:r>
            <a:r>
              <a:rPr sz="2700" spc="-15" dirty="0">
                <a:latin typeface="Arial"/>
                <a:cs typeface="Arial"/>
              </a:rPr>
              <a:t>w</a:t>
            </a:r>
            <a:r>
              <a:rPr sz="2700" spc="-5" dirty="0">
                <a:latin typeface="Arial"/>
                <a:cs typeface="Arial"/>
              </a:rPr>
              <a:t>anted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ts val="3070"/>
              </a:lnSpc>
              <a:defRPr/>
            </a:pPr>
            <a:r>
              <a:rPr sz="2700" dirty="0">
                <a:latin typeface="Arial"/>
                <a:cs typeface="Arial"/>
              </a:rPr>
              <a:t>sensory</a:t>
            </a:r>
            <a:r>
              <a:rPr sz="2700" spc="5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Arial"/>
                <a:cs typeface="Arial"/>
              </a:rPr>
              <a:t>inform</a:t>
            </a:r>
            <a:r>
              <a:rPr sz="2700" spc="-10" dirty="0">
                <a:latin typeface="Arial"/>
                <a:cs typeface="Arial"/>
              </a:rPr>
              <a:t>a</a:t>
            </a:r>
            <a:r>
              <a:rPr sz="2700" dirty="0">
                <a:latin typeface="Arial"/>
                <a:cs typeface="Arial"/>
              </a:rPr>
              <a:t>tion.</a:t>
            </a:r>
            <a:endParaRPr sz="2700">
              <a:latin typeface="Arial"/>
              <a:cs typeface="Arial"/>
            </a:endParaRPr>
          </a:p>
        </p:txBody>
      </p:sp>
      <p:sp>
        <p:nvSpPr>
          <p:cNvPr id="21508" name="object 4"/>
          <p:cNvSpPr>
            <a:spLocks noChangeArrowheads="1"/>
          </p:cNvSpPr>
          <p:nvPr/>
        </p:nvSpPr>
        <p:spPr bwMode="auto">
          <a:xfrm>
            <a:off x="7639050" y="1968955"/>
            <a:ext cx="3492500" cy="260304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79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bject 2"/>
          <p:cNvSpPr>
            <a:spLocks noChangeArrowheads="1"/>
          </p:cNvSpPr>
          <p:nvPr/>
        </p:nvSpPr>
        <p:spPr bwMode="auto">
          <a:xfrm>
            <a:off x="2279651" y="971550"/>
            <a:ext cx="7724775" cy="51514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31" name="object 3"/>
          <p:cNvSpPr>
            <a:spLocks noChangeArrowheads="1"/>
          </p:cNvSpPr>
          <p:nvPr/>
        </p:nvSpPr>
        <p:spPr bwMode="auto">
          <a:xfrm>
            <a:off x="3138488" y="530226"/>
            <a:ext cx="6292850" cy="8874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32" name="object 4"/>
          <p:cNvSpPr>
            <a:spLocks noChangeArrowheads="1"/>
          </p:cNvSpPr>
          <p:nvPr/>
        </p:nvSpPr>
        <p:spPr bwMode="auto">
          <a:xfrm>
            <a:off x="1878013" y="5864225"/>
            <a:ext cx="2551112" cy="5270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27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vert="horz" lIns="91440" tIns="167230" rIns="91440" bIns="45720" rtlCol="0" anchor="ctr">
            <a:normAutofit/>
          </a:bodyPr>
          <a:lstStyle/>
          <a:p>
            <a:pPr marL="12700">
              <a:spcBef>
                <a:spcPts val="0"/>
              </a:spcBef>
              <a:defRPr/>
            </a:pPr>
            <a:r>
              <a:rPr spc="-30" dirty="0"/>
              <a:t>4</a:t>
            </a:r>
            <a:r>
              <a:rPr spc="-15" dirty="0"/>
              <a:t>.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spc="-40" dirty="0"/>
              <a:t>S</a:t>
            </a:r>
            <a:r>
              <a:rPr spc="-30" dirty="0"/>
              <a:t>EN</a:t>
            </a:r>
            <a:r>
              <a:rPr spc="-45" dirty="0"/>
              <a:t>S</a:t>
            </a:r>
            <a:r>
              <a:rPr spc="-30" dirty="0"/>
              <a:t>O</a:t>
            </a:r>
            <a:r>
              <a:rPr spc="-165" dirty="0"/>
              <a:t>R</a:t>
            </a:r>
            <a:r>
              <a:rPr spc="-25" dirty="0"/>
              <a:t>Y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315" dirty="0"/>
              <a:t>A</a:t>
            </a:r>
            <a:r>
              <a:rPr spc="-25" dirty="0"/>
              <a:t>VOIDING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0" y="1493839"/>
            <a:ext cx="7856538" cy="372012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90525" indent="-3794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67000"/>
              </a:lnSpc>
            </a:pPr>
            <a:r>
              <a:rPr lang="en-US" altLang="en-US" sz="3600">
                <a:latin typeface="Arial" panose="020B0604020202020204" pitchFamily="34" charset="0"/>
              </a:rPr>
              <a:t>•Appears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Arial" panose="020B0604020202020204" pitchFamily="34" charset="0"/>
              </a:rPr>
              <a:t>withdrawn,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Arial" panose="020B0604020202020204" pitchFamily="34" charset="0"/>
              </a:rPr>
              <a:t>emotional,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Arial" panose="020B0604020202020204" pitchFamily="34" charset="0"/>
              </a:rPr>
              <a:t>stubborn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Arial" panose="020B0604020202020204" pitchFamily="34" charset="0"/>
              </a:rPr>
              <a:t>and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Arial" panose="020B0604020202020204" pitchFamily="34" charset="0"/>
              </a:rPr>
              <a:t>controlling.</a:t>
            </a:r>
          </a:p>
          <a:p>
            <a:pPr>
              <a:lnSpc>
                <a:spcPts val="3613"/>
              </a:lnSpc>
              <a:spcBef>
                <a:spcPts val="1475"/>
              </a:spcBef>
            </a:pPr>
            <a:r>
              <a:rPr lang="en-US" altLang="en-US" sz="3600">
                <a:latin typeface="Arial" panose="020B0604020202020204" pitchFamily="34" charset="0"/>
              </a:rPr>
              <a:t>•Intentional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Arial" panose="020B0604020202020204" pitchFamily="34" charset="0"/>
              </a:rPr>
              <a:t>withdrawal</a:t>
            </a:r>
          </a:p>
          <a:p>
            <a:pPr>
              <a:lnSpc>
                <a:spcPts val="3613"/>
              </a:lnSpc>
            </a:pPr>
            <a:r>
              <a:rPr lang="en-US" altLang="en-US" sz="3600">
                <a:latin typeface="Arial" panose="020B0604020202020204" pitchFamily="34" charset="0"/>
              </a:rPr>
              <a:t>from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Arial" panose="020B0604020202020204" pitchFamily="34" charset="0"/>
              </a:rPr>
              <a:t>stimuli.</a:t>
            </a:r>
          </a:p>
          <a:p>
            <a:pPr>
              <a:spcBef>
                <a:spcPts val="1475"/>
              </a:spcBef>
            </a:pPr>
            <a:r>
              <a:rPr lang="en-US" altLang="en-US" sz="3600">
                <a:latin typeface="Arial" panose="020B0604020202020204" pitchFamily="34" charset="0"/>
              </a:rPr>
              <a:t>•May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Arial" panose="020B0604020202020204" pitchFamily="34" charset="0"/>
              </a:rPr>
              <a:t>appear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Arial" panose="020B0604020202020204" pitchFamily="34" charset="0"/>
              </a:rPr>
              <a:t>manipulative.</a:t>
            </a:r>
          </a:p>
          <a:p>
            <a:pPr>
              <a:lnSpc>
                <a:spcPts val="3613"/>
              </a:lnSpc>
              <a:spcBef>
                <a:spcPts val="1475"/>
              </a:spcBef>
            </a:pPr>
            <a:r>
              <a:rPr lang="en-US" altLang="en-US" sz="3600">
                <a:latin typeface="Arial" panose="020B0604020202020204" pitchFamily="34" charset="0"/>
              </a:rPr>
              <a:t>•May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Arial" panose="020B0604020202020204" pitchFamily="34" charset="0"/>
              </a:rPr>
              <a:t>create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Arial" panose="020B0604020202020204" pitchFamily="34" charset="0"/>
              </a:rPr>
              <a:t>rituals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Arial" panose="020B0604020202020204" pitchFamily="34" charset="0"/>
              </a:rPr>
              <a:t>to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Arial" panose="020B0604020202020204" pitchFamily="34" charset="0"/>
              </a:rPr>
              <a:t>reduce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Arial" panose="020B0604020202020204" pitchFamily="34" charset="0"/>
              </a:rPr>
              <a:t>fear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Arial" panose="020B0604020202020204" pitchFamily="34" charset="0"/>
              </a:rPr>
              <a:t>in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Arial" panose="020B0604020202020204" pitchFamily="34" charset="0"/>
              </a:rPr>
              <a:t>an</a:t>
            </a:r>
          </a:p>
          <a:p>
            <a:pPr>
              <a:lnSpc>
                <a:spcPts val="3613"/>
              </a:lnSpc>
            </a:pPr>
            <a:r>
              <a:rPr lang="en-US" altLang="en-US" sz="3600">
                <a:latin typeface="Arial" panose="020B0604020202020204" pitchFamily="34" charset="0"/>
              </a:rPr>
              <a:t>attempt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Arial" panose="020B0604020202020204" pitchFamily="34" charset="0"/>
              </a:rPr>
              <a:t>to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Arial" panose="020B0604020202020204" pitchFamily="34" charset="0"/>
              </a:rPr>
              <a:t>feel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Arial" panose="020B0604020202020204" pitchFamily="34" charset="0"/>
              </a:rPr>
              <a:t>safe.</a:t>
            </a:r>
          </a:p>
        </p:txBody>
      </p:sp>
      <p:sp>
        <p:nvSpPr>
          <p:cNvPr id="23556" name="object 4"/>
          <p:cNvSpPr>
            <a:spLocks noChangeArrowheads="1"/>
          </p:cNvSpPr>
          <p:nvPr/>
        </p:nvSpPr>
        <p:spPr bwMode="auto">
          <a:xfrm>
            <a:off x="8578154" y="1493839"/>
            <a:ext cx="3209730" cy="27049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37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12126" y="6475414"/>
            <a:ext cx="277813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pc="-5" dirty="0">
                <a:latin typeface="Arial"/>
                <a:cs typeface="Arial"/>
              </a:rPr>
              <a:t>33</a:t>
            </a:r>
            <a:endParaRPr>
              <a:latin typeface="Arial"/>
              <a:cs typeface="Arial"/>
            </a:endParaRPr>
          </a:p>
        </p:txBody>
      </p:sp>
      <p:sp>
        <p:nvSpPr>
          <p:cNvPr id="24579" name="object 3"/>
          <p:cNvSpPr>
            <a:spLocks noChangeArrowheads="1"/>
          </p:cNvSpPr>
          <p:nvPr/>
        </p:nvSpPr>
        <p:spPr bwMode="auto">
          <a:xfrm>
            <a:off x="2422525" y="981075"/>
            <a:ext cx="7346950" cy="52974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0" name="object 4"/>
          <p:cNvSpPr>
            <a:spLocks noChangeArrowheads="1"/>
          </p:cNvSpPr>
          <p:nvPr/>
        </p:nvSpPr>
        <p:spPr bwMode="auto">
          <a:xfrm>
            <a:off x="2063751" y="2997200"/>
            <a:ext cx="1431925" cy="21605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61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3963" y="2058989"/>
            <a:ext cx="4229100" cy="5693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3700" b="1" spc="-25" dirty="0">
                <a:solidFill>
                  <a:srgbClr val="005EB8"/>
                </a:solidFill>
                <a:latin typeface="Arial"/>
                <a:cs typeface="Arial"/>
              </a:rPr>
              <a:t>Sen</a:t>
            </a:r>
            <a:r>
              <a:rPr sz="3700" b="1" spc="-45" dirty="0">
                <a:solidFill>
                  <a:srgbClr val="005EB8"/>
                </a:solidFill>
                <a:latin typeface="Arial"/>
                <a:cs typeface="Arial"/>
              </a:rPr>
              <a:t>s</a:t>
            </a:r>
            <a:r>
              <a:rPr sz="3700" b="1" spc="-20" dirty="0">
                <a:solidFill>
                  <a:srgbClr val="005EB8"/>
                </a:solidFill>
                <a:latin typeface="Arial"/>
                <a:cs typeface="Arial"/>
              </a:rPr>
              <a:t>ory</a:t>
            </a:r>
            <a:r>
              <a:rPr sz="3700" b="1" spc="120" dirty="0">
                <a:solidFill>
                  <a:srgbClr val="005EB8"/>
                </a:solidFill>
                <a:latin typeface="Times New Roman"/>
                <a:cs typeface="Times New Roman"/>
              </a:rPr>
              <a:t> </a:t>
            </a:r>
            <a:r>
              <a:rPr sz="3700" b="1" spc="-25" dirty="0">
                <a:solidFill>
                  <a:srgbClr val="005EB8"/>
                </a:solidFill>
                <a:latin typeface="Arial"/>
                <a:cs typeface="Arial"/>
              </a:rPr>
              <a:t>strategi</a:t>
            </a:r>
            <a:r>
              <a:rPr sz="3700" b="1" spc="-15" dirty="0">
                <a:solidFill>
                  <a:srgbClr val="005EB8"/>
                </a:solidFill>
                <a:latin typeface="Arial"/>
                <a:cs typeface="Arial"/>
              </a:rPr>
              <a:t>e</a:t>
            </a:r>
            <a:r>
              <a:rPr sz="3700" b="1" spc="-25" dirty="0">
                <a:solidFill>
                  <a:srgbClr val="005EB8"/>
                </a:solidFill>
                <a:latin typeface="Arial"/>
                <a:cs typeface="Arial"/>
              </a:rPr>
              <a:t>s</a:t>
            </a:r>
            <a:endParaRPr sz="3700">
              <a:latin typeface="Arial"/>
              <a:cs typeface="Arial"/>
            </a:endParaRPr>
          </a:p>
        </p:txBody>
      </p:sp>
      <p:sp>
        <p:nvSpPr>
          <p:cNvPr id="26627" name="object 3"/>
          <p:cNvSpPr>
            <a:spLocks noChangeArrowheads="1"/>
          </p:cNvSpPr>
          <p:nvPr/>
        </p:nvSpPr>
        <p:spPr bwMode="auto">
          <a:xfrm>
            <a:off x="3440113" y="5175250"/>
            <a:ext cx="1179512" cy="16827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28" name="object 4"/>
          <p:cNvSpPr>
            <a:spLocks noChangeArrowheads="1"/>
          </p:cNvSpPr>
          <p:nvPr/>
        </p:nvSpPr>
        <p:spPr bwMode="auto">
          <a:xfrm>
            <a:off x="1925639" y="3594100"/>
            <a:ext cx="1203325" cy="2514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29" name="object 5"/>
          <p:cNvSpPr>
            <a:spLocks noChangeArrowheads="1"/>
          </p:cNvSpPr>
          <p:nvPr/>
        </p:nvSpPr>
        <p:spPr bwMode="auto">
          <a:xfrm>
            <a:off x="8474076" y="744538"/>
            <a:ext cx="1603375" cy="137636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30" name="object 6"/>
          <p:cNvSpPr>
            <a:spLocks noChangeArrowheads="1"/>
          </p:cNvSpPr>
          <p:nvPr/>
        </p:nvSpPr>
        <p:spPr bwMode="auto">
          <a:xfrm>
            <a:off x="3440113" y="3355975"/>
            <a:ext cx="608012" cy="11430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31" name="object 7"/>
          <p:cNvSpPr>
            <a:spLocks noChangeArrowheads="1"/>
          </p:cNvSpPr>
          <p:nvPr/>
        </p:nvSpPr>
        <p:spPr bwMode="auto">
          <a:xfrm>
            <a:off x="3946526" y="4000501"/>
            <a:ext cx="1025525" cy="170021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32" name="object 8"/>
          <p:cNvSpPr>
            <a:spLocks noChangeArrowheads="1"/>
          </p:cNvSpPr>
          <p:nvPr/>
        </p:nvSpPr>
        <p:spPr bwMode="auto">
          <a:xfrm>
            <a:off x="9126538" y="1719264"/>
            <a:ext cx="1147762" cy="273843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33" name="object 9"/>
          <p:cNvSpPr>
            <a:spLocks noChangeArrowheads="1"/>
          </p:cNvSpPr>
          <p:nvPr/>
        </p:nvSpPr>
        <p:spPr bwMode="auto">
          <a:xfrm>
            <a:off x="7404101" y="1216026"/>
            <a:ext cx="625475" cy="163671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90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1050" y="481014"/>
            <a:ext cx="6973888" cy="14875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4275"/>
              </a:lnSpc>
            </a:pPr>
            <a:r>
              <a:rPr lang="en-US" altLang="en-US" sz="3700">
                <a:solidFill>
                  <a:srgbClr val="005EB8"/>
                </a:solidFill>
                <a:latin typeface="Arial" panose="020B0604020202020204" pitchFamily="34" charset="0"/>
              </a:rPr>
              <a:t>The</a:t>
            </a:r>
            <a:r>
              <a:rPr lang="en-US" altLang="en-US" sz="3700">
                <a:solidFill>
                  <a:srgbClr val="005E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>
                <a:solidFill>
                  <a:srgbClr val="005EB8"/>
                </a:solidFill>
                <a:latin typeface="Arial" panose="020B0604020202020204" pitchFamily="34" charset="0"/>
              </a:rPr>
              <a:t>Sensory</a:t>
            </a:r>
            <a:r>
              <a:rPr lang="en-US" altLang="en-US" sz="3700">
                <a:solidFill>
                  <a:srgbClr val="005E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>
                <a:solidFill>
                  <a:srgbClr val="005EB8"/>
                </a:solidFill>
                <a:latin typeface="Arial" panose="020B0604020202020204" pitchFamily="34" charset="0"/>
              </a:rPr>
              <a:t>Room:</a:t>
            </a:r>
            <a:endParaRPr lang="en-US" altLang="en-US" sz="3700">
              <a:latin typeface="Arial" panose="020B0604020202020204" pitchFamily="34" charset="0"/>
            </a:endParaRPr>
          </a:p>
          <a:p>
            <a:pPr>
              <a:lnSpc>
                <a:spcPts val="3488"/>
              </a:lnSpc>
              <a:spcBef>
                <a:spcPts val="250"/>
              </a:spcBef>
            </a:pPr>
            <a:r>
              <a:rPr lang="en-US" altLang="en-US" sz="3200">
                <a:solidFill>
                  <a:srgbClr val="005EB8"/>
                </a:solidFill>
                <a:latin typeface="Arial" panose="020B0604020202020204" pitchFamily="34" charset="0"/>
              </a:rPr>
              <a:t>Helping</a:t>
            </a:r>
            <a:r>
              <a:rPr lang="en-US" altLang="en-US" sz="3200">
                <a:solidFill>
                  <a:srgbClr val="005E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5EB8"/>
                </a:solidFill>
                <a:latin typeface="Arial" panose="020B0604020202020204" pitchFamily="34" charset="0"/>
              </a:rPr>
              <a:t>Students</a:t>
            </a:r>
            <a:r>
              <a:rPr lang="en-US" altLang="en-US" sz="3200">
                <a:solidFill>
                  <a:srgbClr val="005E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5EB8"/>
                </a:solidFill>
                <a:latin typeface="Arial" panose="020B0604020202020204" pitchFamily="34" charset="0"/>
              </a:rPr>
              <a:t>With</a:t>
            </a:r>
            <a:r>
              <a:rPr lang="en-US" altLang="en-US" sz="3200">
                <a:solidFill>
                  <a:srgbClr val="005E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5EB8"/>
                </a:solidFill>
                <a:latin typeface="Arial" panose="020B0604020202020204" pitchFamily="34" charset="0"/>
              </a:rPr>
              <a:t>Autism</a:t>
            </a:r>
            <a:r>
              <a:rPr lang="en-US" altLang="en-US" sz="3200">
                <a:solidFill>
                  <a:srgbClr val="005E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5EB8"/>
                </a:solidFill>
                <a:latin typeface="Arial" panose="020B0604020202020204" pitchFamily="34" charset="0"/>
              </a:rPr>
              <a:t>Focus</a:t>
            </a:r>
            <a:r>
              <a:rPr lang="en-US" altLang="en-US" sz="3200">
                <a:solidFill>
                  <a:srgbClr val="005E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5EB8"/>
                </a:solidFill>
                <a:latin typeface="Arial" panose="020B0604020202020204" pitchFamily="34" charset="0"/>
              </a:rPr>
              <a:t>&amp;</a:t>
            </a:r>
            <a:r>
              <a:rPr lang="en-US" altLang="en-US" sz="3200">
                <a:solidFill>
                  <a:srgbClr val="005E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5EB8"/>
                </a:solidFill>
                <a:latin typeface="Arial" panose="020B0604020202020204" pitchFamily="34" charset="0"/>
              </a:rPr>
              <a:t>Learn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1050" y="2603500"/>
            <a:ext cx="7334250" cy="41549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700" u="heavy" spc="-20" dirty="0">
                <a:solidFill>
                  <a:srgbClr val="005EB8"/>
                </a:solidFill>
                <a:latin typeface="Arial"/>
                <a:cs typeface="Arial"/>
              </a:rPr>
              <a:t>ht</a:t>
            </a:r>
            <a:r>
              <a:rPr sz="2700" u="heavy" spc="-5" dirty="0">
                <a:solidFill>
                  <a:srgbClr val="005EB8"/>
                </a:solidFill>
                <a:latin typeface="Arial"/>
                <a:cs typeface="Arial"/>
              </a:rPr>
              <a:t>t</a:t>
            </a:r>
            <a:r>
              <a:rPr sz="2700" u="heavy" spc="-20" dirty="0">
                <a:solidFill>
                  <a:srgbClr val="005EB8"/>
                </a:solidFill>
                <a:latin typeface="Arial"/>
                <a:cs typeface="Arial"/>
              </a:rPr>
              <a:t>ps</a:t>
            </a:r>
            <a:r>
              <a:rPr sz="2700" u="heavy" spc="-5" dirty="0">
                <a:solidFill>
                  <a:srgbClr val="005EB8"/>
                </a:solidFill>
                <a:latin typeface="Arial"/>
                <a:cs typeface="Arial"/>
              </a:rPr>
              <a:t>:</a:t>
            </a:r>
            <a:r>
              <a:rPr sz="2700" u="heavy" spc="-10" dirty="0">
                <a:solidFill>
                  <a:srgbClr val="005EB8"/>
                </a:solidFill>
                <a:latin typeface="Arial"/>
                <a:cs typeface="Arial"/>
              </a:rPr>
              <a:t>/</a:t>
            </a:r>
            <a:r>
              <a:rPr sz="2700" u="heavy" spc="-5" dirty="0">
                <a:solidFill>
                  <a:srgbClr val="005EB8"/>
                </a:solidFill>
                <a:latin typeface="Arial"/>
                <a:cs typeface="Arial"/>
              </a:rPr>
              <a:t>/</a:t>
            </a:r>
            <a:r>
              <a:rPr sz="2700" u="heavy" spc="-5" dirty="0">
                <a:solidFill>
                  <a:srgbClr val="005EB8"/>
                </a:solidFill>
                <a:latin typeface="Arial"/>
                <a:cs typeface="Arial"/>
                <a:hlinkClick r:id="rId3"/>
              </a:rPr>
              <a:t>w</a:t>
            </a:r>
            <a:r>
              <a:rPr sz="2700" u="heavy" spc="-15" dirty="0">
                <a:solidFill>
                  <a:srgbClr val="005EB8"/>
                </a:solidFill>
                <a:latin typeface="Arial"/>
                <a:cs typeface="Arial"/>
                <a:hlinkClick r:id="rId3"/>
              </a:rPr>
              <a:t>w</a:t>
            </a:r>
            <a:r>
              <a:rPr sz="2700" u="heavy" spc="-150" dirty="0">
                <a:solidFill>
                  <a:srgbClr val="005EB8"/>
                </a:solidFill>
                <a:latin typeface="Arial"/>
                <a:cs typeface="Arial"/>
                <a:hlinkClick r:id="rId3"/>
              </a:rPr>
              <a:t>w</a:t>
            </a:r>
            <a:r>
              <a:rPr sz="2700" u="heavy" spc="-10" dirty="0">
                <a:solidFill>
                  <a:srgbClr val="005EB8"/>
                </a:solidFill>
                <a:latin typeface="Arial"/>
                <a:cs typeface="Arial"/>
                <a:hlinkClick r:id="rId3"/>
              </a:rPr>
              <a:t>.y</a:t>
            </a:r>
            <a:r>
              <a:rPr sz="2700" u="heavy" spc="-5" dirty="0">
                <a:solidFill>
                  <a:srgbClr val="005EB8"/>
                </a:solidFill>
                <a:latin typeface="Arial"/>
                <a:cs typeface="Arial"/>
                <a:hlinkClick r:id="rId3"/>
              </a:rPr>
              <a:t>outube.com/w</a:t>
            </a:r>
            <a:r>
              <a:rPr sz="2700" u="heavy" spc="-10" dirty="0">
                <a:solidFill>
                  <a:srgbClr val="005EB8"/>
                </a:solidFill>
                <a:latin typeface="Arial"/>
                <a:cs typeface="Arial"/>
                <a:hlinkClick r:id="rId3"/>
              </a:rPr>
              <a:t>a</a:t>
            </a:r>
            <a:r>
              <a:rPr sz="2700" u="heavy" dirty="0">
                <a:solidFill>
                  <a:srgbClr val="005EB8"/>
                </a:solidFill>
                <a:latin typeface="Arial"/>
                <a:cs typeface="Arial"/>
                <a:hlinkClick r:id="rId3"/>
              </a:rPr>
              <a:t>tch?v=T</a:t>
            </a:r>
            <a:r>
              <a:rPr sz="2700" u="heavy" spc="-15" dirty="0">
                <a:solidFill>
                  <a:srgbClr val="005EB8"/>
                </a:solidFill>
                <a:latin typeface="Arial"/>
                <a:cs typeface="Arial"/>
                <a:hlinkClick r:id="rId3"/>
              </a:rPr>
              <a:t>9</a:t>
            </a:r>
            <a:r>
              <a:rPr sz="2700" u="heavy" spc="-20" dirty="0">
                <a:solidFill>
                  <a:srgbClr val="005EB8"/>
                </a:solidFill>
                <a:latin typeface="Arial"/>
                <a:cs typeface="Arial"/>
                <a:hlinkClick r:id="rId3"/>
              </a:rPr>
              <a:t>j6rQ4rtQY</a:t>
            </a:r>
            <a:endParaRPr sz="27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2232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9614" y="630239"/>
            <a:ext cx="3705225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3200" b="1" dirty="0">
                <a:solidFill>
                  <a:srgbClr val="00395A"/>
                </a:solidFill>
                <a:latin typeface="Arial"/>
                <a:cs typeface="Arial"/>
              </a:rPr>
              <a:t>Sen</a:t>
            </a:r>
            <a:r>
              <a:rPr sz="3200" b="1" spc="-15" dirty="0">
                <a:solidFill>
                  <a:srgbClr val="00395A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00395A"/>
                </a:solidFill>
                <a:latin typeface="Arial"/>
                <a:cs typeface="Arial"/>
              </a:rPr>
              <a:t>ory</a:t>
            </a:r>
            <a:r>
              <a:rPr sz="3200" b="1" spc="55" dirty="0">
                <a:solidFill>
                  <a:srgbClr val="00395A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395A"/>
                </a:solidFill>
                <a:latin typeface="Arial"/>
                <a:cs typeface="Arial"/>
              </a:rPr>
              <a:t>Strate</a:t>
            </a:r>
            <a:r>
              <a:rPr sz="3200" b="1" spc="-15" dirty="0">
                <a:solidFill>
                  <a:srgbClr val="00395A"/>
                </a:solidFill>
                <a:latin typeface="Arial"/>
                <a:cs typeface="Arial"/>
              </a:rPr>
              <a:t>g</a:t>
            </a:r>
            <a:r>
              <a:rPr sz="3200" b="1" dirty="0">
                <a:solidFill>
                  <a:srgbClr val="00395A"/>
                </a:solidFill>
                <a:latin typeface="Arial"/>
                <a:cs typeface="Arial"/>
              </a:rPr>
              <a:t>ies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68501" y="1563688"/>
            <a:ext cx="6373813" cy="13773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79400" indent="-266700">
              <a:tabLst>
                <a:tab pos="2809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2809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2809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2809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2809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809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809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809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809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7B91"/>
              </a:buClr>
              <a:buFont typeface="Arial" panose="020B0604020202020204" pitchFamily="34" charset="0"/>
              <a:buChar char="•"/>
            </a:pPr>
            <a:r>
              <a:rPr lang="en-US" altLang="en-US" sz="2500" b="1">
                <a:solidFill>
                  <a:srgbClr val="007B91"/>
                </a:solidFill>
                <a:latin typeface="Arial" panose="020B0604020202020204" pitchFamily="34" charset="0"/>
              </a:rPr>
              <a:t>If we’re too </a:t>
            </a:r>
            <a:r>
              <a:rPr lang="en-US" altLang="en-US" sz="2500" u="sng">
                <a:solidFill>
                  <a:srgbClr val="007B91"/>
                </a:solidFill>
                <a:latin typeface="Arial" panose="020B0604020202020204" pitchFamily="34" charset="0"/>
              </a:rPr>
              <a:t>high</a:t>
            </a:r>
            <a:r>
              <a:rPr lang="en-US" altLang="en-US" sz="2500">
                <a:solidFill>
                  <a:srgbClr val="007B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>
                <a:solidFill>
                  <a:srgbClr val="007B91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500">
                <a:solidFill>
                  <a:srgbClr val="007B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>
                <a:solidFill>
                  <a:srgbClr val="007B91"/>
                </a:solidFill>
                <a:latin typeface="Arial" panose="020B0604020202020204" pitchFamily="34" charset="0"/>
              </a:rPr>
              <a:t>we</a:t>
            </a:r>
            <a:r>
              <a:rPr lang="en-US" altLang="en-US" sz="2500">
                <a:solidFill>
                  <a:srgbClr val="007B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>
                <a:solidFill>
                  <a:srgbClr val="007B91"/>
                </a:solidFill>
                <a:latin typeface="Arial" panose="020B0604020202020204" pitchFamily="34" charset="0"/>
              </a:rPr>
              <a:t>want</a:t>
            </a:r>
            <a:r>
              <a:rPr lang="en-US" altLang="en-US" sz="2500">
                <a:solidFill>
                  <a:srgbClr val="007B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>
                <a:solidFill>
                  <a:srgbClr val="007B91"/>
                </a:solidFill>
                <a:latin typeface="Arial" panose="020B0604020202020204" pitchFamily="34" charset="0"/>
              </a:rPr>
              <a:t>to</a:t>
            </a:r>
            <a:r>
              <a:rPr lang="en-US" altLang="en-US" sz="2500">
                <a:solidFill>
                  <a:srgbClr val="007B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u="sng">
                <a:solidFill>
                  <a:srgbClr val="007B91"/>
                </a:solidFill>
                <a:latin typeface="Arial" panose="020B0604020202020204" pitchFamily="34" charset="0"/>
              </a:rPr>
              <a:t>calm</a:t>
            </a:r>
            <a:r>
              <a:rPr lang="en-US" altLang="en-US" sz="2500">
                <a:solidFill>
                  <a:srgbClr val="007B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>
                <a:solidFill>
                  <a:srgbClr val="007B91"/>
                </a:solidFill>
                <a:latin typeface="Arial" panose="020B0604020202020204" pitchFamily="34" charset="0"/>
              </a:rPr>
              <a:t>down</a:t>
            </a:r>
            <a:endParaRPr lang="en-US" altLang="en-US" sz="2500">
              <a:latin typeface="Arial" panose="020B0604020202020204" pitchFamily="34" charset="0"/>
            </a:endParaRPr>
          </a:p>
          <a:p>
            <a:pPr>
              <a:spcBef>
                <a:spcPts val="38"/>
              </a:spcBef>
            </a:pPr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600"/>
              </a:lnSpc>
            </a:pPr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25"/>
              </a:spcBef>
            </a:pPr>
            <a:r>
              <a:rPr lang="en-US" altLang="en-US" sz="4500">
                <a:solidFill>
                  <a:srgbClr val="007B91"/>
                </a:solidFill>
                <a:latin typeface="Arial" panose="020B0604020202020204" pitchFamily="34" charset="0"/>
              </a:rPr>
              <a:t>=</a:t>
            </a:r>
            <a:endParaRPr lang="en-US" altLang="en-US" sz="4500">
              <a:latin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68500" y="4424364"/>
            <a:ext cx="6584950" cy="146193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79400" indent="-266700">
              <a:tabLst>
                <a:tab pos="2809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2809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2809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2809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2809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809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809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809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809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7B91"/>
              </a:buClr>
              <a:buFont typeface="Arial" panose="020B0604020202020204" pitchFamily="34" charset="0"/>
              <a:buChar char="•"/>
            </a:pPr>
            <a:r>
              <a:rPr lang="en-US" altLang="en-US" sz="2500" b="1">
                <a:solidFill>
                  <a:srgbClr val="007B91"/>
                </a:solidFill>
                <a:latin typeface="Arial" panose="020B0604020202020204" pitchFamily="34" charset="0"/>
              </a:rPr>
              <a:t>If we’re too </a:t>
            </a:r>
            <a:r>
              <a:rPr lang="en-US" altLang="en-US" sz="2500" u="sng">
                <a:solidFill>
                  <a:srgbClr val="007B91"/>
                </a:solidFill>
                <a:latin typeface="Arial" panose="020B0604020202020204" pitchFamily="34" charset="0"/>
              </a:rPr>
              <a:t>low</a:t>
            </a:r>
            <a:r>
              <a:rPr lang="en-US" altLang="en-US" sz="2500">
                <a:solidFill>
                  <a:srgbClr val="007B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>
                <a:solidFill>
                  <a:srgbClr val="007B91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500">
                <a:solidFill>
                  <a:srgbClr val="007B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>
                <a:solidFill>
                  <a:srgbClr val="007B91"/>
                </a:solidFill>
                <a:latin typeface="Arial" panose="020B0604020202020204" pitchFamily="34" charset="0"/>
              </a:rPr>
              <a:t>we</a:t>
            </a:r>
            <a:r>
              <a:rPr lang="en-US" altLang="en-US" sz="2500">
                <a:solidFill>
                  <a:srgbClr val="007B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>
                <a:solidFill>
                  <a:srgbClr val="007B91"/>
                </a:solidFill>
                <a:latin typeface="Arial" panose="020B0604020202020204" pitchFamily="34" charset="0"/>
              </a:rPr>
              <a:t>want</a:t>
            </a:r>
            <a:r>
              <a:rPr lang="en-US" altLang="en-US" sz="2500">
                <a:solidFill>
                  <a:srgbClr val="007B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>
                <a:solidFill>
                  <a:srgbClr val="007B91"/>
                </a:solidFill>
                <a:latin typeface="Arial" panose="020B0604020202020204" pitchFamily="34" charset="0"/>
              </a:rPr>
              <a:t>to</a:t>
            </a:r>
            <a:r>
              <a:rPr lang="en-US" altLang="en-US" sz="2500">
                <a:solidFill>
                  <a:srgbClr val="007B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>
                <a:solidFill>
                  <a:srgbClr val="007B91"/>
                </a:solidFill>
                <a:latin typeface="Arial" panose="020B0604020202020204" pitchFamily="34" charset="0"/>
              </a:rPr>
              <a:t>be</a:t>
            </a:r>
            <a:r>
              <a:rPr lang="en-US" altLang="en-US" sz="2500">
                <a:solidFill>
                  <a:srgbClr val="007B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>
                <a:solidFill>
                  <a:srgbClr val="007B91"/>
                </a:solidFill>
                <a:latin typeface="Arial" panose="020B0604020202020204" pitchFamily="34" charset="0"/>
              </a:rPr>
              <a:t>more</a:t>
            </a:r>
            <a:r>
              <a:rPr lang="en-US" altLang="en-US" sz="2500">
                <a:solidFill>
                  <a:srgbClr val="007B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u="sng">
                <a:solidFill>
                  <a:srgbClr val="007B91"/>
                </a:solidFill>
                <a:latin typeface="Arial" panose="020B0604020202020204" pitchFamily="34" charset="0"/>
              </a:rPr>
              <a:t>alert</a:t>
            </a:r>
            <a:endParaRPr lang="en-US" altLang="en-US" sz="2500">
              <a:latin typeface="Arial" panose="020B0604020202020204" pitchFamily="34" charset="0"/>
            </a:endParaRPr>
          </a:p>
          <a:p>
            <a:pPr>
              <a:spcBef>
                <a:spcPts val="38"/>
              </a:spcBef>
            </a:pPr>
            <a:endParaRPr lang="en-US" altLang="en-US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4500">
                <a:solidFill>
                  <a:srgbClr val="007B91"/>
                </a:solidFill>
                <a:latin typeface="Arial" panose="020B0604020202020204" pitchFamily="34" charset="0"/>
              </a:rPr>
              <a:t>=</a:t>
            </a:r>
            <a:endParaRPr lang="en-US" altLang="en-US" sz="4500">
              <a:latin typeface="Arial" panose="020B0604020202020204" pitchFamily="34" charset="0"/>
            </a:endParaRPr>
          </a:p>
        </p:txBody>
      </p:sp>
      <p:sp>
        <p:nvSpPr>
          <p:cNvPr id="28677" name="object 5"/>
          <p:cNvSpPr>
            <a:spLocks noChangeArrowheads="1"/>
          </p:cNvSpPr>
          <p:nvPr/>
        </p:nvSpPr>
        <p:spPr bwMode="auto">
          <a:xfrm>
            <a:off x="3675064" y="2132014"/>
            <a:ext cx="858837" cy="15128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78" name="object 6"/>
          <p:cNvSpPr>
            <a:spLocks noChangeArrowheads="1"/>
          </p:cNvSpPr>
          <p:nvPr/>
        </p:nvSpPr>
        <p:spPr bwMode="auto">
          <a:xfrm>
            <a:off x="5411788" y="2073275"/>
            <a:ext cx="1168400" cy="16843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79" name="object 7"/>
          <p:cNvSpPr>
            <a:spLocks noChangeArrowheads="1"/>
          </p:cNvSpPr>
          <p:nvPr/>
        </p:nvSpPr>
        <p:spPr bwMode="auto">
          <a:xfrm>
            <a:off x="5461001" y="2093913"/>
            <a:ext cx="1069975" cy="15938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80" name="object 8"/>
          <p:cNvSpPr>
            <a:spLocks/>
          </p:cNvSpPr>
          <p:nvPr/>
        </p:nvSpPr>
        <p:spPr bwMode="auto">
          <a:xfrm>
            <a:off x="5461001" y="2093913"/>
            <a:ext cx="1069975" cy="1593850"/>
          </a:xfrm>
          <a:custGeom>
            <a:avLst/>
            <a:gdLst>
              <a:gd name="T0" fmla="*/ 706099 w 1069975"/>
              <a:gd name="T1" fmla="*/ 0 h 1593850"/>
              <a:gd name="T2" fmla="*/ 706099 w 1069975"/>
              <a:gd name="T3" fmla="*/ 850635 h 1593850"/>
              <a:gd name="T4" fmla="*/ 1069969 w 1069975"/>
              <a:gd name="T5" fmla="*/ 850635 h 1593850"/>
              <a:gd name="T6" fmla="*/ 534923 w 1069975"/>
              <a:gd name="T7" fmla="*/ 1593829 h 1593850"/>
              <a:gd name="T8" fmla="*/ 0 w 1069975"/>
              <a:gd name="T9" fmla="*/ 850635 h 1593850"/>
              <a:gd name="T10" fmla="*/ 363839 w 1069975"/>
              <a:gd name="T11" fmla="*/ 850635 h 1593850"/>
              <a:gd name="T12" fmla="*/ 363839 w 1069975"/>
              <a:gd name="T13" fmla="*/ 0 h 1593850"/>
              <a:gd name="T14" fmla="*/ 706099 w 1069975"/>
              <a:gd name="T15" fmla="*/ 0 h 1593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9975" h="1593850">
                <a:moveTo>
                  <a:pt x="706099" y="0"/>
                </a:moveTo>
                <a:lnTo>
                  <a:pt x="706099" y="850635"/>
                </a:lnTo>
                <a:lnTo>
                  <a:pt x="1069969" y="850635"/>
                </a:lnTo>
                <a:lnTo>
                  <a:pt x="534923" y="1593829"/>
                </a:lnTo>
                <a:lnTo>
                  <a:pt x="0" y="850635"/>
                </a:lnTo>
                <a:lnTo>
                  <a:pt x="363839" y="850635"/>
                </a:lnTo>
                <a:lnTo>
                  <a:pt x="363839" y="0"/>
                </a:lnTo>
                <a:lnTo>
                  <a:pt x="706099" y="0"/>
                </a:lnTo>
                <a:close/>
              </a:path>
            </a:pathLst>
          </a:custGeom>
          <a:noFill/>
          <a:ln w="9524">
            <a:solidFill>
              <a:srgbClr val="497DB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8681" name="object 9"/>
          <p:cNvSpPr>
            <a:spLocks noChangeArrowheads="1"/>
          </p:cNvSpPr>
          <p:nvPr/>
        </p:nvSpPr>
        <p:spPr bwMode="auto">
          <a:xfrm>
            <a:off x="5411788" y="4562476"/>
            <a:ext cx="1168400" cy="15970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82" name="object 10"/>
          <p:cNvSpPr>
            <a:spLocks noChangeArrowheads="1"/>
          </p:cNvSpPr>
          <p:nvPr/>
        </p:nvSpPr>
        <p:spPr bwMode="auto">
          <a:xfrm>
            <a:off x="5461001" y="4587875"/>
            <a:ext cx="1069975" cy="15049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83" name="object 11"/>
          <p:cNvSpPr>
            <a:spLocks/>
          </p:cNvSpPr>
          <p:nvPr/>
        </p:nvSpPr>
        <p:spPr bwMode="auto">
          <a:xfrm>
            <a:off x="5461001" y="4587875"/>
            <a:ext cx="1069975" cy="1504950"/>
          </a:xfrm>
          <a:custGeom>
            <a:avLst/>
            <a:gdLst>
              <a:gd name="T0" fmla="*/ 706099 w 1069975"/>
              <a:gd name="T1" fmla="*/ 1504949 h 1504950"/>
              <a:gd name="T2" fmla="*/ 706099 w 1069975"/>
              <a:gd name="T3" fmla="*/ 743330 h 1504950"/>
              <a:gd name="T4" fmla="*/ 1069969 w 1069975"/>
              <a:gd name="T5" fmla="*/ 743330 h 1504950"/>
              <a:gd name="T6" fmla="*/ 534923 w 1069975"/>
              <a:gd name="T7" fmla="*/ 0 h 1504950"/>
              <a:gd name="T8" fmla="*/ 0 w 1069975"/>
              <a:gd name="T9" fmla="*/ 743330 h 1504950"/>
              <a:gd name="T10" fmla="*/ 363839 w 1069975"/>
              <a:gd name="T11" fmla="*/ 743330 h 1504950"/>
              <a:gd name="T12" fmla="*/ 363839 w 1069975"/>
              <a:gd name="T13" fmla="*/ 1504949 h 1504950"/>
              <a:gd name="T14" fmla="*/ 706099 w 1069975"/>
              <a:gd name="T15" fmla="*/ 1504949 h 1504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9975" h="1504950">
                <a:moveTo>
                  <a:pt x="706099" y="1504949"/>
                </a:moveTo>
                <a:lnTo>
                  <a:pt x="706099" y="743330"/>
                </a:lnTo>
                <a:lnTo>
                  <a:pt x="1069969" y="743330"/>
                </a:lnTo>
                <a:lnTo>
                  <a:pt x="534923" y="0"/>
                </a:lnTo>
                <a:lnTo>
                  <a:pt x="0" y="743330"/>
                </a:lnTo>
                <a:lnTo>
                  <a:pt x="363839" y="743330"/>
                </a:lnTo>
                <a:lnTo>
                  <a:pt x="363839" y="1504949"/>
                </a:lnTo>
                <a:lnTo>
                  <a:pt x="706099" y="1504949"/>
                </a:lnTo>
                <a:close/>
              </a:path>
            </a:pathLst>
          </a:custGeom>
          <a:noFill/>
          <a:ln w="9524">
            <a:solidFill>
              <a:srgbClr val="46AAC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8684" name="object 12"/>
          <p:cNvSpPr>
            <a:spLocks noChangeArrowheads="1"/>
          </p:cNvSpPr>
          <p:nvPr/>
        </p:nvSpPr>
        <p:spPr bwMode="auto">
          <a:xfrm>
            <a:off x="3216276" y="4552950"/>
            <a:ext cx="2016125" cy="1633538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8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4563" y="1233488"/>
            <a:ext cx="7745412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3600" spc="-25" dirty="0">
                <a:latin typeface="Arial"/>
                <a:cs typeface="Arial"/>
              </a:rPr>
              <a:t>What</a:t>
            </a:r>
            <a:r>
              <a:rPr sz="3600" spc="7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Arial"/>
                <a:cs typeface="Arial"/>
              </a:rPr>
              <a:t>doe</a:t>
            </a:r>
            <a:r>
              <a:rPr sz="3600" dirty="0">
                <a:latin typeface="Arial"/>
                <a:cs typeface="Arial"/>
              </a:rPr>
              <a:t>s</a:t>
            </a:r>
            <a:r>
              <a:rPr sz="3600" spc="10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Arial"/>
                <a:cs typeface="Arial"/>
              </a:rPr>
              <a:t>sensory</a:t>
            </a:r>
            <a:r>
              <a:rPr sz="3600" spc="9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Arial"/>
                <a:cs typeface="Arial"/>
              </a:rPr>
              <a:t>overloa</a:t>
            </a:r>
            <a:r>
              <a:rPr sz="3600" dirty="0">
                <a:latin typeface="Arial"/>
                <a:cs typeface="Arial"/>
              </a:rPr>
              <a:t>d</a:t>
            </a:r>
            <a:r>
              <a:rPr sz="3600" spc="7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Arial"/>
                <a:cs typeface="Arial"/>
              </a:rPr>
              <a:t>feel</a:t>
            </a:r>
            <a:r>
              <a:rPr sz="3600" spc="9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Arial"/>
                <a:cs typeface="Arial"/>
              </a:rPr>
              <a:t>lik</a:t>
            </a:r>
            <a:r>
              <a:rPr sz="3600" spc="5" dirty="0">
                <a:latin typeface="Arial"/>
                <a:cs typeface="Arial"/>
              </a:rPr>
              <a:t>e</a:t>
            </a:r>
            <a:r>
              <a:rPr sz="3600" dirty="0">
                <a:latin typeface="Arial"/>
                <a:cs typeface="Arial"/>
              </a:rPr>
              <a:t>?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14563" y="3140076"/>
            <a:ext cx="7550150" cy="135421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4400" u="heavy" spc="-5" dirty="0">
                <a:solidFill>
                  <a:srgbClr val="005EB8"/>
                </a:solidFill>
                <a:latin typeface="Arial"/>
                <a:cs typeface="Arial"/>
                <a:hlinkClick r:id="rId3"/>
              </a:rPr>
              <a:t>https://w</a:t>
            </a:r>
            <a:r>
              <a:rPr sz="4400" u="heavy" dirty="0">
                <a:solidFill>
                  <a:srgbClr val="005EB8"/>
                </a:solidFill>
                <a:latin typeface="Arial"/>
                <a:cs typeface="Arial"/>
                <a:hlinkClick r:id="rId3"/>
              </a:rPr>
              <a:t>w</a:t>
            </a:r>
            <a:r>
              <a:rPr sz="4400" u="heavy" spc="-235" dirty="0">
                <a:solidFill>
                  <a:srgbClr val="005EB8"/>
                </a:solidFill>
                <a:latin typeface="Arial"/>
                <a:cs typeface="Arial"/>
              </a:rPr>
              <a:t>w</a:t>
            </a:r>
            <a:r>
              <a:rPr sz="4400" u="heavy" dirty="0">
                <a:solidFill>
                  <a:srgbClr val="005EB8"/>
                </a:solidFill>
                <a:latin typeface="Arial"/>
                <a:cs typeface="Arial"/>
                <a:hlinkClick r:id="rId4"/>
              </a:rPr>
              <a:t>.youtube.com/watc</a:t>
            </a:r>
            <a:endParaRPr sz="4400" dirty="0">
              <a:latin typeface="Arial"/>
              <a:cs typeface="Arial"/>
            </a:endParaRPr>
          </a:p>
          <a:p>
            <a:pPr marL="12700">
              <a:defRPr/>
            </a:pPr>
            <a:r>
              <a:rPr sz="4400" u="heavy" spc="-5" dirty="0">
                <a:solidFill>
                  <a:srgbClr val="005EB8"/>
                </a:solidFill>
                <a:latin typeface="Arial"/>
                <a:cs typeface="Arial"/>
              </a:rPr>
              <a:t>h?v=zU45hUuMNUM</a:t>
            </a:r>
            <a:endParaRPr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23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68951" y="723901"/>
            <a:ext cx="1279525" cy="10699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6000"/>
              </a:lnSpc>
            </a:pPr>
            <a: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</a:rPr>
              <a:t>Support</a:t>
            </a:r>
            <a:r>
              <a:rPr lang="en-US" altLang="en-US" sz="2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</a:rPr>
              <a:t>families</a:t>
            </a:r>
            <a:r>
              <a:rPr lang="en-US" altLang="en-US" sz="2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</a:rPr>
              <a:t>to</a:t>
            </a:r>
            <a:r>
              <a:rPr lang="en-US" altLang="en-US" sz="2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</a:rPr>
              <a:t>develop</a:t>
            </a:r>
            <a:r>
              <a:rPr lang="en-US" altLang="en-US" sz="2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</a:rPr>
              <a:t>solutions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30723" name="object 3"/>
          <p:cNvSpPr>
            <a:spLocks/>
          </p:cNvSpPr>
          <p:nvPr/>
        </p:nvSpPr>
        <p:spPr bwMode="auto">
          <a:xfrm>
            <a:off x="4514850" y="2782889"/>
            <a:ext cx="933450" cy="420687"/>
          </a:xfrm>
          <a:custGeom>
            <a:avLst/>
            <a:gdLst>
              <a:gd name="T0" fmla="*/ 933337 w 933450"/>
              <a:gd name="T1" fmla="*/ 419221 h 419735"/>
              <a:gd name="T2" fmla="*/ 0 w 933450"/>
              <a:gd name="T3" fmla="*/ 0 h 41973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33450" h="419735">
                <a:moveTo>
                  <a:pt x="933337" y="419221"/>
                </a:moveTo>
                <a:lnTo>
                  <a:pt x="0" y="0"/>
                </a:lnTo>
              </a:path>
            </a:pathLst>
          </a:custGeom>
          <a:noFill/>
          <a:ln w="25399">
            <a:solidFill>
              <a:srgbClr val="78BD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0724" name="object 4"/>
          <p:cNvSpPr>
            <a:spLocks/>
          </p:cNvSpPr>
          <p:nvPr/>
        </p:nvSpPr>
        <p:spPr bwMode="auto">
          <a:xfrm>
            <a:off x="2351088" y="1198564"/>
            <a:ext cx="2266950" cy="2243137"/>
          </a:xfrm>
          <a:custGeom>
            <a:avLst/>
            <a:gdLst>
              <a:gd name="T0" fmla="*/ 1040307 w 2266950"/>
              <a:gd name="T1" fmla="*/ 3718 h 2243454"/>
              <a:gd name="T2" fmla="*/ 860920 w 2266950"/>
              <a:gd name="T3" fmla="*/ 32596 h 2243454"/>
              <a:gd name="T4" fmla="*/ 692142 w 2266950"/>
              <a:gd name="T5" fmla="*/ 88140 h 2243454"/>
              <a:gd name="T6" fmla="*/ 536307 w 2266950"/>
              <a:gd name="T7" fmla="*/ 168039 h 2243454"/>
              <a:gd name="T8" fmla="*/ 395747 w 2266950"/>
              <a:gd name="T9" fmla="*/ 269984 h 2243454"/>
              <a:gd name="T10" fmla="*/ 272797 w 2266950"/>
              <a:gd name="T11" fmla="*/ 391665 h 2243454"/>
              <a:gd name="T12" fmla="*/ 169789 w 2266950"/>
              <a:gd name="T13" fmla="*/ 530773 h 2243454"/>
              <a:gd name="T14" fmla="*/ 89058 w 2266950"/>
              <a:gd name="T15" fmla="*/ 684998 h 2243454"/>
              <a:gd name="T16" fmla="*/ 32935 w 2266950"/>
              <a:gd name="T17" fmla="*/ 852031 h 2243454"/>
              <a:gd name="T18" fmla="*/ 3756 w 2266950"/>
              <a:gd name="T19" fmla="*/ 1029561 h 2243454"/>
              <a:gd name="T20" fmla="*/ 3756 w 2266950"/>
              <a:gd name="T21" fmla="*/ 1213539 h 2243454"/>
              <a:gd name="T22" fmla="*/ 32935 w 2266950"/>
              <a:gd name="T23" fmla="*/ 1391100 h 2243454"/>
              <a:gd name="T24" fmla="*/ 89058 w 2266950"/>
              <a:gd name="T25" fmla="*/ 1558156 h 2243454"/>
              <a:gd name="T26" fmla="*/ 169789 w 2266950"/>
              <a:gd name="T27" fmla="*/ 1712399 h 2243454"/>
              <a:gd name="T28" fmla="*/ 272797 w 2266950"/>
              <a:gd name="T29" fmla="*/ 1851520 h 2243454"/>
              <a:gd name="T30" fmla="*/ 395747 w 2266950"/>
              <a:gd name="T31" fmla="*/ 1973210 h 2243454"/>
              <a:gd name="T32" fmla="*/ 536307 w 2266950"/>
              <a:gd name="T33" fmla="*/ 2075161 h 2243454"/>
              <a:gd name="T34" fmla="*/ 692142 w 2266950"/>
              <a:gd name="T35" fmla="*/ 2155064 h 2243454"/>
              <a:gd name="T36" fmla="*/ 860920 w 2266950"/>
              <a:gd name="T37" fmla="*/ 2210609 h 2243454"/>
              <a:gd name="T38" fmla="*/ 1040307 w 2266950"/>
              <a:gd name="T39" fmla="*/ 2239487 h 2243454"/>
              <a:gd name="T40" fmla="*/ 1226171 w 2266950"/>
              <a:gd name="T41" fmla="*/ 2239487 h 2243454"/>
              <a:gd name="T42" fmla="*/ 1405522 w 2266950"/>
              <a:gd name="T43" fmla="*/ 2210609 h 2243454"/>
              <a:gd name="T44" fmla="*/ 1574272 w 2266950"/>
              <a:gd name="T45" fmla="*/ 2155064 h 2243454"/>
              <a:gd name="T46" fmla="*/ 1730085 w 2266950"/>
              <a:gd name="T47" fmla="*/ 2075161 h 2243454"/>
              <a:gd name="T48" fmla="*/ 1870628 w 2266950"/>
              <a:gd name="T49" fmla="*/ 1973210 h 2243454"/>
              <a:gd name="T50" fmla="*/ 1993567 w 2266950"/>
              <a:gd name="T51" fmla="*/ 1851520 h 2243454"/>
              <a:gd name="T52" fmla="*/ 2096567 w 2266950"/>
              <a:gd name="T53" fmla="*/ 1712399 h 2243454"/>
              <a:gd name="T54" fmla="*/ 2177294 w 2266950"/>
              <a:gd name="T55" fmla="*/ 1558156 h 2243454"/>
              <a:gd name="T56" fmla="*/ 2233414 w 2266950"/>
              <a:gd name="T57" fmla="*/ 1391100 h 2243454"/>
              <a:gd name="T58" fmla="*/ 2262592 w 2266950"/>
              <a:gd name="T59" fmla="*/ 1213539 h 2243454"/>
              <a:gd name="T60" fmla="*/ 2262592 w 2266950"/>
              <a:gd name="T61" fmla="*/ 1029561 h 2243454"/>
              <a:gd name="T62" fmla="*/ 2233414 w 2266950"/>
              <a:gd name="T63" fmla="*/ 852031 h 2243454"/>
              <a:gd name="T64" fmla="*/ 2177294 w 2266950"/>
              <a:gd name="T65" fmla="*/ 684998 h 2243454"/>
              <a:gd name="T66" fmla="*/ 2096567 w 2266950"/>
              <a:gd name="T67" fmla="*/ 530773 h 2243454"/>
              <a:gd name="T68" fmla="*/ 1993567 w 2266950"/>
              <a:gd name="T69" fmla="*/ 391665 h 2243454"/>
              <a:gd name="T70" fmla="*/ 1870628 w 2266950"/>
              <a:gd name="T71" fmla="*/ 269984 h 2243454"/>
              <a:gd name="T72" fmla="*/ 1730085 w 2266950"/>
              <a:gd name="T73" fmla="*/ 168039 h 2243454"/>
              <a:gd name="T74" fmla="*/ 1574272 w 2266950"/>
              <a:gd name="T75" fmla="*/ 88140 h 2243454"/>
              <a:gd name="T76" fmla="*/ 1405522 w 2266950"/>
              <a:gd name="T77" fmla="*/ 32596 h 2243454"/>
              <a:gd name="T78" fmla="*/ 1226171 w 2266950"/>
              <a:gd name="T79" fmla="*/ 3718 h 2243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266950" h="2243454">
                <a:moveTo>
                  <a:pt x="1133249" y="0"/>
                </a:moveTo>
                <a:lnTo>
                  <a:pt x="1040307" y="3718"/>
                </a:lnTo>
                <a:lnTo>
                  <a:pt x="949433" y="14679"/>
                </a:lnTo>
                <a:lnTo>
                  <a:pt x="860920" y="32596"/>
                </a:lnTo>
                <a:lnTo>
                  <a:pt x="775059" y="57179"/>
                </a:lnTo>
                <a:lnTo>
                  <a:pt x="692142" y="88140"/>
                </a:lnTo>
                <a:lnTo>
                  <a:pt x="612461" y="125189"/>
                </a:lnTo>
                <a:lnTo>
                  <a:pt x="536307" y="168039"/>
                </a:lnTo>
                <a:lnTo>
                  <a:pt x="463972" y="216400"/>
                </a:lnTo>
                <a:lnTo>
                  <a:pt x="395747" y="269984"/>
                </a:lnTo>
                <a:lnTo>
                  <a:pt x="331925" y="328502"/>
                </a:lnTo>
                <a:lnTo>
                  <a:pt x="272797" y="391665"/>
                </a:lnTo>
                <a:lnTo>
                  <a:pt x="218654" y="459185"/>
                </a:lnTo>
                <a:lnTo>
                  <a:pt x="169789" y="530773"/>
                </a:lnTo>
                <a:lnTo>
                  <a:pt x="126493" y="606140"/>
                </a:lnTo>
                <a:lnTo>
                  <a:pt x="89058" y="684998"/>
                </a:lnTo>
                <a:lnTo>
                  <a:pt x="57774" y="767058"/>
                </a:lnTo>
                <a:lnTo>
                  <a:pt x="32935" y="852031"/>
                </a:lnTo>
                <a:lnTo>
                  <a:pt x="14832" y="939628"/>
                </a:lnTo>
                <a:lnTo>
                  <a:pt x="3756" y="1029561"/>
                </a:lnTo>
                <a:lnTo>
                  <a:pt x="0" y="1121542"/>
                </a:lnTo>
                <a:lnTo>
                  <a:pt x="3756" y="1213539"/>
                </a:lnTo>
                <a:lnTo>
                  <a:pt x="14832" y="1303488"/>
                </a:lnTo>
                <a:lnTo>
                  <a:pt x="32935" y="1391100"/>
                </a:lnTo>
                <a:lnTo>
                  <a:pt x="57774" y="1476085"/>
                </a:lnTo>
                <a:lnTo>
                  <a:pt x="89058" y="1558156"/>
                </a:lnTo>
                <a:lnTo>
                  <a:pt x="126493" y="1637023"/>
                </a:lnTo>
                <a:lnTo>
                  <a:pt x="169789" y="1712399"/>
                </a:lnTo>
                <a:lnTo>
                  <a:pt x="218654" y="1783994"/>
                </a:lnTo>
                <a:lnTo>
                  <a:pt x="272797" y="1851520"/>
                </a:lnTo>
                <a:lnTo>
                  <a:pt x="331925" y="1914688"/>
                </a:lnTo>
                <a:lnTo>
                  <a:pt x="395747" y="1973210"/>
                </a:lnTo>
                <a:lnTo>
                  <a:pt x="463972" y="2026798"/>
                </a:lnTo>
                <a:lnTo>
                  <a:pt x="536307" y="2075161"/>
                </a:lnTo>
                <a:lnTo>
                  <a:pt x="612461" y="2118013"/>
                </a:lnTo>
                <a:lnTo>
                  <a:pt x="692142" y="2155064"/>
                </a:lnTo>
                <a:lnTo>
                  <a:pt x="775059" y="2186025"/>
                </a:lnTo>
                <a:lnTo>
                  <a:pt x="860920" y="2210609"/>
                </a:lnTo>
                <a:lnTo>
                  <a:pt x="949433" y="2228526"/>
                </a:lnTo>
                <a:lnTo>
                  <a:pt x="1040307" y="2239487"/>
                </a:lnTo>
                <a:lnTo>
                  <a:pt x="1133249" y="2243206"/>
                </a:lnTo>
                <a:lnTo>
                  <a:pt x="1226171" y="2239487"/>
                </a:lnTo>
                <a:lnTo>
                  <a:pt x="1317026" y="2228526"/>
                </a:lnTo>
                <a:lnTo>
                  <a:pt x="1405522" y="2210609"/>
                </a:lnTo>
                <a:lnTo>
                  <a:pt x="1491368" y="2186025"/>
                </a:lnTo>
                <a:lnTo>
                  <a:pt x="1574272" y="2155064"/>
                </a:lnTo>
                <a:lnTo>
                  <a:pt x="1653941" y="2118013"/>
                </a:lnTo>
                <a:lnTo>
                  <a:pt x="1730085" y="2075161"/>
                </a:lnTo>
                <a:lnTo>
                  <a:pt x="1802412" y="2026798"/>
                </a:lnTo>
                <a:lnTo>
                  <a:pt x="1870628" y="1973210"/>
                </a:lnTo>
                <a:lnTo>
                  <a:pt x="1934444" y="1914688"/>
                </a:lnTo>
                <a:lnTo>
                  <a:pt x="1993567" y="1851520"/>
                </a:lnTo>
                <a:lnTo>
                  <a:pt x="2047705" y="1783994"/>
                </a:lnTo>
                <a:lnTo>
                  <a:pt x="2096567" y="1712399"/>
                </a:lnTo>
                <a:lnTo>
                  <a:pt x="2139861" y="1637023"/>
                </a:lnTo>
                <a:lnTo>
                  <a:pt x="2177294" y="1558156"/>
                </a:lnTo>
                <a:lnTo>
                  <a:pt x="2208576" y="1476085"/>
                </a:lnTo>
                <a:lnTo>
                  <a:pt x="2233414" y="1391100"/>
                </a:lnTo>
                <a:lnTo>
                  <a:pt x="2251517" y="1303488"/>
                </a:lnTo>
                <a:lnTo>
                  <a:pt x="2262592" y="1213539"/>
                </a:lnTo>
                <a:lnTo>
                  <a:pt x="2266349" y="1121542"/>
                </a:lnTo>
                <a:lnTo>
                  <a:pt x="2262592" y="1029561"/>
                </a:lnTo>
                <a:lnTo>
                  <a:pt x="2251517" y="939628"/>
                </a:lnTo>
                <a:lnTo>
                  <a:pt x="2233414" y="852031"/>
                </a:lnTo>
                <a:lnTo>
                  <a:pt x="2208576" y="767058"/>
                </a:lnTo>
                <a:lnTo>
                  <a:pt x="2177294" y="684998"/>
                </a:lnTo>
                <a:lnTo>
                  <a:pt x="2139861" y="606140"/>
                </a:lnTo>
                <a:lnTo>
                  <a:pt x="2096567" y="530773"/>
                </a:lnTo>
                <a:lnTo>
                  <a:pt x="2047705" y="459185"/>
                </a:lnTo>
                <a:lnTo>
                  <a:pt x="1993567" y="391665"/>
                </a:lnTo>
                <a:lnTo>
                  <a:pt x="1934444" y="328502"/>
                </a:lnTo>
                <a:lnTo>
                  <a:pt x="1870628" y="269984"/>
                </a:lnTo>
                <a:lnTo>
                  <a:pt x="1802412" y="216400"/>
                </a:lnTo>
                <a:lnTo>
                  <a:pt x="1730085" y="168039"/>
                </a:lnTo>
                <a:lnTo>
                  <a:pt x="1653941" y="125189"/>
                </a:lnTo>
                <a:lnTo>
                  <a:pt x="1574272" y="88140"/>
                </a:lnTo>
                <a:lnTo>
                  <a:pt x="1491368" y="57179"/>
                </a:lnTo>
                <a:lnTo>
                  <a:pt x="1405522" y="32596"/>
                </a:lnTo>
                <a:lnTo>
                  <a:pt x="1317026" y="14679"/>
                </a:lnTo>
                <a:lnTo>
                  <a:pt x="1226171" y="3718"/>
                </a:lnTo>
                <a:lnTo>
                  <a:pt x="1133249" y="0"/>
                </a:lnTo>
                <a:close/>
              </a:path>
            </a:pathLst>
          </a:custGeom>
          <a:solidFill>
            <a:srgbClr val="0317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0725" name="object 5"/>
          <p:cNvSpPr>
            <a:spLocks/>
          </p:cNvSpPr>
          <p:nvPr/>
        </p:nvSpPr>
        <p:spPr bwMode="auto">
          <a:xfrm>
            <a:off x="2351088" y="1198564"/>
            <a:ext cx="2266950" cy="2243137"/>
          </a:xfrm>
          <a:custGeom>
            <a:avLst/>
            <a:gdLst>
              <a:gd name="T0" fmla="*/ 3756 w 2266950"/>
              <a:gd name="T1" fmla="*/ 1029561 h 2243454"/>
              <a:gd name="T2" fmla="*/ 32935 w 2266950"/>
              <a:gd name="T3" fmla="*/ 852031 h 2243454"/>
              <a:gd name="T4" fmla="*/ 89058 w 2266950"/>
              <a:gd name="T5" fmla="*/ 684998 h 2243454"/>
              <a:gd name="T6" fmla="*/ 169789 w 2266950"/>
              <a:gd name="T7" fmla="*/ 530773 h 2243454"/>
              <a:gd name="T8" fmla="*/ 272797 w 2266950"/>
              <a:gd name="T9" fmla="*/ 391665 h 2243454"/>
              <a:gd name="T10" fmla="*/ 395747 w 2266950"/>
              <a:gd name="T11" fmla="*/ 269984 h 2243454"/>
              <a:gd name="T12" fmla="*/ 536307 w 2266950"/>
              <a:gd name="T13" fmla="*/ 168039 h 2243454"/>
              <a:gd name="T14" fmla="*/ 692142 w 2266950"/>
              <a:gd name="T15" fmla="*/ 88140 h 2243454"/>
              <a:gd name="T16" fmla="*/ 860920 w 2266950"/>
              <a:gd name="T17" fmla="*/ 32596 h 2243454"/>
              <a:gd name="T18" fmla="*/ 1040307 w 2266950"/>
              <a:gd name="T19" fmla="*/ 3718 h 2243454"/>
              <a:gd name="T20" fmla="*/ 1226171 w 2266950"/>
              <a:gd name="T21" fmla="*/ 3718 h 2243454"/>
              <a:gd name="T22" fmla="*/ 1405522 w 2266950"/>
              <a:gd name="T23" fmla="*/ 32596 h 2243454"/>
              <a:gd name="T24" fmla="*/ 1574272 w 2266950"/>
              <a:gd name="T25" fmla="*/ 88140 h 2243454"/>
              <a:gd name="T26" fmla="*/ 1730085 w 2266950"/>
              <a:gd name="T27" fmla="*/ 168039 h 2243454"/>
              <a:gd name="T28" fmla="*/ 1870628 w 2266950"/>
              <a:gd name="T29" fmla="*/ 269984 h 2243454"/>
              <a:gd name="T30" fmla="*/ 1993567 w 2266950"/>
              <a:gd name="T31" fmla="*/ 391665 h 2243454"/>
              <a:gd name="T32" fmla="*/ 2096567 w 2266950"/>
              <a:gd name="T33" fmla="*/ 530773 h 2243454"/>
              <a:gd name="T34" fmla="*/ 2177294 w 2266950"/>
              <a:gd name="T35" fmla="*/ 684998 h 2243454"/>
              <a:gd name="T36" fmla="*/ 2233414 w 2266950"/>
              <a:gd name="T37" fmla="*/ 852031 h 2243454"/>
              <a:gd name="T38" fmla="*/ 2262592 w 2266950"/>
              <a:gd name="T39" fmla="*/ 1029561 h 2243454"/>
              <a:gd name="T40" fmla="*/ 2262592 w 2266950"/>
              <a:gd name="T41" fmla="*/ 1213539 h 2243454"/>
              <a:gd name="T42" fmla="*/ 2233414 w 2266950"/>
              <a:gd name="T43" fmla="*/ 1391100 h 2243454"/>
              <a:gd name="T44" fmla="*/ 2177294 w 2266950"/>
              <a:gd name="T45" fmla="*/ 1558156 h 2243454"/>
              <a:gd name="T46" fmla="*/ 2096567 w 2266950"/>
              <a:gd name="T47" fmla="*/ 1712399 h 2243454"/>
              <a:gd name="T48" fmla="*/ 1993567 w 2266950"/>
              <a:gd name="T49" fmla="*/ 1851520 h 2243454"/>
              <a:gd name="T50" fmla="*/ 1870628 w 2266950"/>
              <a:gd name="T51" fmla="*/ 1973210 h 2243454"/>
              <a:gd name="T52" fmla="*/ 1730085 w 2266950"/>
              <a:gd name="T53" fmla="*/ 2075161 h 2243454"/>
              <a:gd name="T54" fmla="*/ 1574272 w 2266950"/>
              <a:gd name="T55" fmla="*/ 2155064 h 2243454"/>
              <a:gd name="T56" fmla="*/ 1405522 w 2266950"/>
              <a:gd name="T57" fmla="*/ 2210609 h 2243454"/>
              <a:gd name="T58" fmla="*/ 1226171 w 2266950"/>
              <a:gd name="T59" fmla="*/ 2239487 h 2243454"/>
              <a:gd name="T60" fmla="*/ 1040307 w 2266950"/>
              <a:gd name="T61" fmla="*/ 2239487 h 2243454"/>
              <a:gd name="T62" fmla="*/ 860920 w 2266950"/>
              <a:gd name="T63" fmla="*/ 2210609 h 2243454"/>
              <a:gd name="T64" fmla="*/ 692142 w 2266950"/>
              <a:gd name="T65" fmla="*/ 2155064 h 2243454"/>
              <a:gd name="T66" fmla="*/ 536307 w 2266950"/>
              <a:gd name="T67" fmla="*/ 2075161 h 2243454"/>
              <a:gd name="T68" fmla="*/ 395747 w 2266950"/>
              <a:gd name="T69" fmla="*/ 1973210 h 2243454"/>
              <a:gd name="T70" fmla="*/ 272797 w 2266950"/>
              <a:gd name="T71" fmla="*/ 1851520 h 2243454"/>
              <a:gd name="T72" fmla="*/ 169789 w 2266950"/>
              <a:gd name="T73" fmla="*/ 1712399 h 2243454"/>
              <a:gd name="T74" fmla="*/ 89058 w 2266950"/>
              <a:gd name="T75" fmla="*/ 1558156 h 2243454"/>
              <a:gd name="T76" fmla="*/ 32935 w 2266950"/>
              <a:gd name="T77" fmla="*/ 1391100 h 2243454"/>
              <a:gd name="T78" fmla="*/ 3756 w 2266950"/>
              <a:gd name="T79" fmla="*/ 1213539 h 2243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266950" h="2243454">
                <a:moveTo>
                  <a:pt x="0" y="1121542"/>
                </a:moveTo>
                <a:lnTo>
                  <a:pt x="3756" y="1029561"/>
                </a:lnTo>
                <a:lnTo>
                  <a:pt x="14832" y="939628"/>
                </a:lnTo>
                <a:lnTo>
                  <a:pt x="32935" y="852031"/>
                </a:lnTo>
                <a:lnTo>
                  <a:pt x="57774" y="767058"/>
                </a:lnTo>
                <a:lnTo>
                  <a:pt x="89058" y="684998"/>
                </a:lnTo>
                <a:lnTo>
                  <a:pt x="126493" y="606140"/>
                </a:lnTo>
                <a:lnTo>
                  <a:pt x="169789" y="530773"/>
                </a:lnTo>
                <a:lnTo>
                  <a:pt x="218654" y="459185"/>
                </a:lnTo>
                <a:lnTo>
                  <a:pt x="272797" y="391665"/>
                </a:lnTo>
                <a:lnTo>
                  <a:pt x="331925" y="328502"/>
                </a:lnTo>
                <a:lnTo>
                  <a:pt x="395747" y="269984"/>
                </a:lnTo>
                <a:lnTo>
                  <a:pt x="463972" y="216400"/>
                </a:lnTo>
                <a:lnTo>
                  <a:pt x="536307" y="168039"/>
                </a:lnTo>
                <a:lnTo>
                  <a:pt x="612461" y="125189"/>
                </a:lnTo>
                <a:lnTo>
                  <a:pt x="692142" y="88140"/>
                </a:lnTo>
                <a:lnTo>
                  <a:pt x="775059" y="57179"/>
                </a:lnTo>
                <a:lnTo>
                  <a:pt x="860920" y="32596"/>
                </a:lnTo>
                <a:lnTo>
                  <a:pt x="949433" y="14679"/>
                </a:lnTo>
                <a:lnTo>
                  <a:pt x="1040307" y="3718"/>
                </a:lnTo>
                <a:lnTo>
                  <a:pt x="1133249" y="0"/>
                </a:lnTo>
                <a:lnTo>
                  <a:pt x="1226171" y="3718"/>
                </a:lnTo>
                <a:lnTo>
                  <a:pt x="1317026" y="14679"/>
                </a:lnTo>
                <a:lnTo>
                  <a:pt x="1405522" y="32596"/>
                </a:lnTo>
                <a:lnTo>
                  <a:pt x="1491368" y="57179"/>
                </a:lnTo>
                <a:lnTo>
                  <a:pt x="1574272" y="88140"/>
                </a:lnTo>
                <a:lnTo>
                  <a:pt x="1653941" y="125189"/>
                </a:lnTo>
                <a:lnTo>
                  <a:pt x="1730085" y="168039"/>
                </a:lnTo>
                <a:lnTo>
                  <a:pt x="1802412" y="216400"/>
                </a:lnTo>
                <a:lnTo>
                  <a:pt x="1870628" y="269984"/>
                </a:lnTo>
                <a:lnTo>
                  <a:pt x="1934444" y="328502"/>
                </a:lnTo>
                <a:lnTo>
                  <a:pt x="1993567" y="391665"/>
                </a:lnTo>
                <a:lnTo>
                  <a:pt x="2047705" y="459185"/>
                </a:lnTo>
                <a:lnTo>
                  <a:pt x="2096567" y="530773"/>
                </a:lnTo>
                <a:lnTo>
                  <a:pt x="2139861" y="606140"/>
                </a:lnTo>
                <a:lnTo>
                  <a:pt x="2177294" y="684998"/>
                </a:lnTo>
                <a:lnTo>
                  <a:pt x="2208576" y="767058"/>
                </a:lnTo>
                <a:lnTo>
                  <a:pt x="2233414" y="852031"/>
                </a:lnTo>
                <a:lnTo>
                  <a:pt x="2251517" y="939628"/>
                </a:lnTo>
                <a:lnTo>
                  <a:pt x="2262592" y="1029561"/>
                </a:lnTo>
                <a:lnTo>
                  <a:pt x="2266349" y="1121542"/>
                </a:lnTo>
                <a:lnTo>
                  <a:pt x="2262592" y="1213539"/>
                </a:lnTo>
                <a:lnTo>
                  <a:pt x="2251517" y="1303488"/>
                </a:lnTo>
                <a:lnTo>
                  <a:pt x="2233414" y="1391100"/>
                </a:lnTo>
                <a:lnTo>
                  <a:pt x="2208576" y="1476085"/>
                </a:lnTo>
                <a:lnTo>
                  <a:pt x="2177294" y="1558156"/>
                </a:lnTo>
                <a:lnTo>
                  <a:pt x="2139861" y="1637023"/>
                </a:lnTo>
                <a:lnTo>
                  <a:pt x="2096567" y="1712399"/>
                </a:lnTo>
                <a:lnTo>
                  <a:pt x="2047705" y="1783994"/>
                </a:lnTo>
                <a:lnTo>
                  <a:pt x="1993567" y="1851520"/>
                </a:lnTo>
                <a:lnTo>
                  <a:pt x="1934444" y="1914688"/>
                </a:lnTo>
                <a:lnTo>
                  <a:pt x="1870628" y="1973210"/>
                </a:lnTo>
                <a:lnTo>
                  <a:pt x="1802412" y="2026798"/>
                </a:lnTo>
                <a:lnTo>
                  <a:pt x="1730085" y="2075161"/>
                </a:lnTo>
                <a:lnTo>
                  <a:pt x="1653941" y="2118013"/>
                </a:lnTo>
                <a:lnTo>
                  <a:pt x="1574272" y="2155064"/>
                </a:lnTo>
                <a:lnTo>
                  <a:pt x="1491368" y="2186025"/>
                </a:lnTo>
                <a:lnTo>
                  <a:pt x="1405522" y="2210609"/>
                </a:lnTo>
                <a:lnTo>
                  <a:pt x="1317026" y="2228526"/>
                </a:lnTo>
                <a:lnTo>
                  <a:pt x="1226171" y="2239487"/>
                </a:lnTo>
                <a:lnTo>
                  <a:pt x="1133249" y="2243206"/>
                </a:lnTo>
                <a:lnTo>
                  <a:pt x="1040307" y="2239487"/>
                </a:lnTo>
                <a:lnTo>
                  <a:pt x="949433" y="2228526"/>
                </a:lnTo>
                <a:lnTo>
                  <a:pt x="860920" y="2210609"/>
                </a:lnTo>
                <a:lnTo>
                  <a:pt x="775059" y="2186025"/>
                </a:lnTo>
                <a:lnTo>
                  <a:pt x="692142" y="2155064"/>
                </a:lnTo>
                <a:lnTo>
                  <a:pt x="612461" y="2118013"/>
                </a:lnTo>
                <a:lnTo>
                  <a:pt x="536307" y="2075161"/>
                </a:lnTo>
                <a:lnTo>
                  <a:pt x="463972" y="2026798"/>
                </a:lnTo>
                <a:lnTo>
                  <a:pt x="395747" y="1973210"/>
                </a:lnTo>
                <a:lnTo>
                  <a:pt x="331925" y="1914688"/>
                </a:lnTo>
                <a:lnTo>
                  <a:pt x="272797" y="1851520"/>
                </a:lnTo>
                <a:lnTo>
                  <a:pt x="218654" y="1783994"/>
                </a:lnTo>
                <a:lnTo>
                  <a:pt x="169789" y="1712399"/>
                </a:lnTo>
                <a:lnTo>
                  <a:pt x="126493" y="1637023"/>
                </a:lnTo>
                <a:lnTo>
                  <a:pt x="89058" y="1558156"/>
                </a:lnTo>
                <a:lnTo>
                  <a:pt x="57774" y="1476085"/>
                </a:lnTo>
                <a:lnTo>
                  <a:pt x="32935" y="1391100"/>
                </a:lnTo>
                <a:lnTo>
                  <a:pt x="14832" y="1303488"/>
                </a:lnTo>
                <a:lnTo>
                  <a:pt x="3756" y="1213539"/>
                </a:lnTo>
                <a:lnTo>
                  <a:pt x="0" y="1121542"/>
                </a:lnTo>
                <a:close/>
              </a:path>
            </a:pathLst>
          </a:custGeom>
          <a:noFill/>
          <a:ln w="25399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6" name="object 6"/>
          <p:cNvSpPr txBox="1"/>
          <p:nvPr/>
        </p:nvSpPr>
        <p:spPr>
          <a:xfrm>
            <a:off x="2706688" y="1652588"/>
            <a:ext cx="1554162" cy="13319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6000"/>
              </a:lnSpc>
            </a:pPr>
            <a:r>
              <a:rPr lang="en-US" altLang="en-US" sz="2000">
                <a:solidFill>
                  <a:srgbClr val="FFFFFF"/>
                </a:solidFill>
                <a:latin typeface="Arial" panose="020B0604020202020204" pitchFamily="34" charset="0"/>
              </a:rPr>
              <a:t>Optimise</a:t>
            </a:r>
            <a:r>
              <a:rPr lang="en-US" altLang="en-US" sz="2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FFFFFF"/>
                </a:solidFill>
                <a:latin typeface="Arial" panose="020B0604020202020204" pitchFamily="34" charset="0"/>
              </a:rPr>
              <a:t>sensory</a:t>
            </a:r>
            <a:r>
              <a:rPr lang="en-US" altLang="en-US" sz="2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FFFFFF"/>
                </a:solidFill>
                <a:latin typeface="Arial" panose="020B0604020202020204" pitchFamily="34" charset="0"/>
              </a:rPr>
              <a:t>properties</a:t>
            </a:r>
            <a:r>
              <a:rPr lang="en-US" altLang="en-US" sz="2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FFFFFF"/>
                </a:solidFill>
                <a:latin typeface="Arial" panose="020B0604020202020204" pitchFamily="34" charset="0"/>
              </a:rPr>
              <a:t>of</a:t>
            </a:r>
            <a:r>
              <a:rPr lang="en-US" altLang="en-US" sz="2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FFFFFF"/>
                </a:solidFill>
                <a:latin typeface="Arial" panose="020B0604020202020204" pitchFamily="34" charset="0"/>
              </a:rPr>
              <a:t>shared</a:t>
            </a:r>
            <a:r>
              <a:rPr lang="en-US" altLang="en-US" sz="2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FFFFFF"/>
                </a:solidFill>
                <a:latin typeface="Arial" panose="020B0604020202020204" pitchFamily="34" charset="0"/>
              </a:rPr>
              <a:t>environments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30727" name="object 7"/>
          <p:cNvSpPr>
            <a:spLocks/>
          </p:cNvSpPr>
          <p:nvPr/>
        </p:nvSpPr>
        <p:spPr bwMode="auto">
          <a:xfrm>
            <a:off x="6994526" y="3036888"/>
            <a:ext cx="633413" cy="227012"/>
          </a:xfrm>
          <a:custGeom>
            <a:avLst/>
            <a:gdLst>
              <a:gd name="T0" fmla="*/ 0 w 633729"/>
              <a:gd name="T1" fmla="*/ 226192 h 226695"/>
              <a:gd name="T2" fmla="*/ 633465 w 633729"/>
              <a:gd name="T3" fmla="*/ 0 h 22669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33729" h="226695">
                <a:moveTo>
                  <a:pt x="0" y="226192"/>
                </a:moveTo>
                <a:lnTo>
                  <a:pt x="633465" y="0"/>
                </a:lnTo>
              </a:path>
            </a:pathLst>
          </a:custGeom>
          <a:noFill/>
          <a:ln w="25399">
            <a:solidFill>
              <a:srgbClr val="78BD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0728" name="object 8"/>
          <p:cNvSpPr>
            <a:spLocks/>
          </p:cNvSpPr>
          <p:nvPr/>
        </p:nvSpPr>
        <p:spPr bwMode="auto">
          <a:xfrm>
            <a:off x="7561264" y="1682750"/>
            <a:ext cx="2098675" cy="2006600"/>
          </a:xfrm>
          <a:custGeom>
            <a:avLst/>
            <a:gdLst>
              <a:gd name="T0" fmla="*/ 963575 w 2099309"/>
              <a:gd name="T1" fmla="*/ 3326 h 2007235"/>
              <a:gd name="T2" fmla="*/ 797408 w 2099309"/>
              <a:gd name="T3" fmla="*/ 29167 h 2007235"/>
              <a:gd name="T4" fmla="*/ 641072 w 2099309"/>
              <a:gd name="T5" fmla="*/ 78868 h 2007235"/>
              <a:gd name="T6" fmla="*/ 496729 w 2099309"/>
              <a:gd name="T7" fmla="*/ 150362 h 2007235"/>
              <a:gd name="T8" fmla="*/ 366538 w 2099309"/>
              <a:gd name="T9" fmla="*/ 241583 h 2007235"/>
              <a:gd name="T10" fmla="*/ 252659 w 2099309"/>
              <a:gd name="T11" fmla="*/ 350463 h 2007235"/>
              <a:gd name="T12" fmla="*/ 157254 w 2099309"/>
              <a:gd name="T13" fmla="*/ 474937 h 2007235"/>
              <a:gd name="T14" fmla="*/ 82482 w 2099309"/>
              <a:gd name="T15" fmla="*/ 612938 h 2007235"/>
              <a:gd name="T16" fmla="*/ 30503 w 2099309"/>
              <a:gd name="T17" fmla="*/ 762398 h 2007235"/>
              <a:gd name="T18" fmla="*/ 3479 w 2099309"/>
              <a:gd name="T19" fmla="*/ 921250 h 2007235"/>
              <a:gd name="T20" fmla="*/ 3479 w 2099309"/>
              <a:gd name="T21" fmla="*/ 1085861 h 2007235"/>
              <a:gd name="T22" fmla="*/ 30503 w 2099309"/>
              <a:gd name="T23" fmla="*/ 1244719 h 2007235"/>
              <a:gd name="T24" fmla="*/ 82482 w 2099309"/>
              <a:gd name="T25" fmla="*/ 1394182 h 2007235"/>
              <a:gd name="T26" fmla="*/ 157254 w 2099309"/>
              <a:gd name="T27" fmla="*/ 1532183 h 2007235"/>
              <a:gd name="T28" fmla="*/ 252659 w 2099309"/>
              <a:gd name="T29" fmla="*/ 1656656 h 2007235"/>
              <a:gd name="T30" fmla="*/ 366538 w 2099309"/>
              <a:gd name="T31" fmla="*/ 1765534 h 2007235"/>
              <a:gd name="T32" fmla="*/ 496729 w 2099309"/>
              <a:gd name="T33" fmla="*/ 1856752 h 2007235"/>
              <a:gd name="T34" fmla="*/ 641072 w 2099309"/>
              <a:gd name="T35" fmla="*/ 1928243 h 2007235"/>
              <a:gd name="T36" fmla="*/ 797408 w 2099309"/>
              <a:gd name="T37" fmla="*/ 1977942 h 2007235"/>
              <a:gd name="T38" fmla="*/ 963575 w 2099309"/>
              <a:gd name="T39" fmla="*/ 2003781 h 2007235"/>
              <a:gd name="T40" fmla="*/ 1135743 w 2099309"/>
              <a:gd name="T41" fmla="*/ 2003781 h 2007235"/>
              <a:gd name="T42" fmla="*/ 1301873 w 2099309"/>
              <a:gd name="T43" fmla="*/ 1977942 h 2007235"/>
              <a:gd name="T44" fmla="*/ 1458179 w 2099309"/>
              <a:gd name="T45" fmla="*/ 1928243 h 2007235"/>
              <a:gd name="T46" fmla="*/ 1602500 w 2099309"/>
              <a:gd name="T47" fmla="*/ 1856752 h 2007235"/>
              <a:gd name="T48" fmla="*/ 1732674 w 2099309"/>
              <a:gd name="T49" fmla="*/ 1765534 h 2007235"/>
              <a:gd name="T50" fmla="*/ 1846541 w 2099309"/>
              <a:gd name="T51" fmla="*/ 1656656 h 2007235"/>
              <a:gd name="T52" fmla="*/ 1941940 w 2099309"/>
              <a:gd name="T53" fmla="*/ 1532183 h 2007235"/>
              <a:gd name="T54" fmla="*/ 2016708 w 2099309"/>
              <a:gd name="T55" fmla="*/ 1394182 h 2007235"/>
              <a:gd name="T56" fmla="*/ 2068684 w 2099309"/>
              <a:gd name="T57" fmla="*/ 1244719 h 2007235"/>
              <a:gd name="T58" fmla="*/ 2095708 w 2099309"/>
              <a:gd name="T59" fmla="*/ 1085861 h 2007235"/>
              <a:gd name="T60" fmla="*/ 2095708 w 2099309"/>
              <a:gd name="T61" fmla="*/ 921250 h 2007235"/>
              <a:gd name="T62" fmla="*/ 2068684 w 2099309"/>
              <a:gd name="T63" fmla="*/ 762398 h 2007235"/>
              <a:gd name="T64" fmla="*/ 2016708 w 2099309"/>
              <a:gd name="T65" fmla="*/ 612938 h 2007235"/>
              <a:gd name="T66" fmla="*/ 1941940 w 2099309"/>
              <a:gd name="T67" fmla="*/ 474937 h 2007235"/>
              <a:gd name="T68" fmla="*/ 1846541 w 2099309"/>
              <a:gd name="T69" fmla="*/ 350463 h 2007235"/>
              <a:gd name="T70" fmla="*/ 1732674 w 2099309"/>
              <a:gd name="T71" fmla="*/ 241583 h 2007235"/>
              <a:gd name="T72" fmla="*/ 1602500 w 2099309"/>
              <a:gd name="T73" fmla="*/ 150362 h 2007235"/>
              <a:gd name="T74" fmla="*/ 1458179 w 2099309"/>
              <a:gd name="T75" fmla="*/ 78868 h 2007235"/>
              <a:gd name="T76" fmla="*/ 1301873 w 2099309"/>
              <a:gd name="T77" fmla="*/ 29167 h 2007235"/>
              <a:gd name="T78" fmla="*/ 1135743 w 2099309"/>
              <a:gd name="T79" fmla="*/ 3326 h 2007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099309" h="2007235">
                <a:moveTo>
                  <a:pt x="1049670" y="0"/>
                </a:moveTo>
                <a:lnTo>
                  <a:pt x="963575" y="3326"/>
                </a:lnTo>
                <a:lnTo>
                  <a:pt x="879397" y="13135"/>
                </a:lnTo>
                <a:lnTo>
                  <a:pt x="797408" y="29167"/>
                </a:lnTo>
                <a:lnTo>
                  <a:pt x="717876" y="51164"/>
                </a:lnTo>
                <a:lnTo>
                  <a:pt x="641072" y="78868"/>
                </a:lnTo>
                <a:lnTo>
                  <a:pt x="567267" y="112020"/>
                </a:lnTo>
                <a:lnTo>
                  <a:pt x="496729" y="150362"/>
                </a:lnTo>
                <a:lnTo>
                  <a:pt x="429729" y="193636"/>
                </a:lnTo>
                <a:lnTo>
                  <a:pt x="366538" y="241583"/>
                </a:lnTo>
                <a:lnTo>
                  <a:pt x="307425" y="293945"/>
                </a:lnTo>
                <a:lnTo>
                  <a:pt x="252659" y="350463"/>
                </a:lnTo>
                <a:lnTo>
                  <a:pt x="202513" y="410880"/>
                </a:lnTo>
                <a:lnTo>
                  <a:pt x="157254" y="474937"/>
                </a:lnTo>
                <a:lnTo>
                  <a:pt x="117154" y="542376"/>
                </a:lnTo>
                <a:lnTo>
                  <a:pt x="82482" y="612938"/>
                </a:lnTo>
                <a:lnTo>
                  <a:pt x="53508" y="686364"/>
                </a:lnTo>
                <a:lnTo>
                  <a:pt x="30503" y="762398"/>
                </a:lnTo>
                <a:lnTo>
                  <a:pt x="13737" y="840779"/>
                </a:lnTo>
                <a:lnTo>
                  <a:pt x="3479" y="921250"/>
                </a:lnTo>
                <a:lnTo>
                  <a:pt x="0" y="1003553"/>
                </a:lnTo>
                <a:lnTo>
                  <a:pt x="3479" y="1085861"/>
                </a:lnTo>
                <a:lnTo>
                  <a:pt x="13737" y="1166335"/>
                </a:lnTo>
                <a:lnTo>
                  <a:pt x="30503" y="1244719"/>
                </a:lnTo>
                <a:lnTo>
                  <a:pt x="53508" y="1320754"/>
                </a:lnTo>
                <a:lnTo>
                  <a:pt x="82482" y="1394182"/>
                </a:lnTo>
                <a:lnTo>
                  <a:pt x="117154" y="1464745"/>
                </a:lnTo>
                <a:lnTo>
                  <a:pt x="157254" y="1532183"/>
                </a:lnTo>
                <a:lnTo>
                  <a:pt x="202513" y="1596240"/>
                </a:lnTo>
                <a:lnTo>
                  <a:pt x="252659" y="1656656"/>
                </a:lnTo>
                <a:lnTo>
                  <a:pt x="307425" y="1713174"/>
                </a:lnTo>
                <a:lnTo>
                  <a:pt x="366538" y="1765534"/>
                </a:lnTo>
                <a:lnTo>
                  <a:pt x="429729" y="1813480"/>
                </a:lnTo>
                <a:lnTo>
                  <a:pt x="496729" y="1856752"/>
                </a:lnTo>
                <a:lnTo>
                  <a:pt x="567267" y="1895093"/>
                </a:lnTo>
                <a:lnTo>
                  <a:pt x="641072" y="1928243"/>
                </a:lnTo>
                <a:lnTo>
                  <a:pt x="717876" y="1955946"/>
                </a:lnTo>
                <a:lnTo>
                  <a:pt x="797408" y="1977942"/>
                </a:lnTo>
                <a:lnTo>
                  <a:pt x="879397" y="1993973"/>
                </a:lnTo>
                <a:lnTo>
                  <a:pt x="963575" y="2003781"/>
                </a:lnTo>
                <a:lnTo>
                  <a:pt x="1049670" y="2007107"/>
                </a:lnTo>
                <a:lnTo>
                  <a:pt x="1135743" y="2003781"/>
                </a:lnTo>
                <a:lnTo>
                  <a:pt x="1219901" y="1993973"/>
                </a:lnTo>
                <a:lnTo>
                  <a:pt x="1301873" y="1977942"/>
                </a:lnTo>
                <a:lnTo>
                  <a:pt x="1381389" y="1955946"/>
                </a:lnTo>
                <a:lnTo>
                  <a:pt x="1458179" y="1928243"/>
                </a:lnTo>
                <a:lnTo>
                  <a:pt x="1531973" y="1895093"/>
                </a:lnTo>
                <a:lnTo>
                  <a:pt x="1602500" y="1856752"/>
                </a:lnTo>
                <a:lnTo>
                  <a:pt x="1669491" y="1813480"/>
                </a:lnTo>
                <a:lnTo>
                  <a:pt x="1732674" y="1765534"/>
                </a:lnTo>
                <a:lnTo>
                  <a:pt x="1791781" y="1713174"/>
                </a:lnTo>
                <a:lnTo>
                  <a:pt x="1846541" y="1656656"/>
                </a:lnTo>
                <a:lnTo>
                  <a:pt x="1896684" y="1596240"/>
                </a:lnTo>
                <a:lnTo>
                  <a:pt x="1941940" y="1532183"/>
                </a:lnTo>
                <a:lnTo>
                  <a:pt x="1982038" y="1464745"/>
                </a:lnTo>
                <a:lnTo>
                  <a:pt x="2016708" y="1394182"/>
                </a:lnTo>
                <a:lnTo>
                  <a:pt x="2045680" y="1320754"/>
                </a:lnTo>
                <a:lnTo>
                  <a:pt x="2068684" y="1244719"/>
                </a:lnTo>
                <a:lnTo>
                  <a:pt x="2085450" y="1166335"/>
                </a:lnTo>
                <a:lnTo>
                  <a:pt x="2095708" y="1085861"/>
                </a:lnTo>
                <a:lnTo>
                  <a:pt x="2099188" y="1003553"/>
                </a:lnTo>
                <a:lnTo>
                  <a:pt x="2095708" y="921250"/>
                </a:lnTo>
                <a:lnTo>
                  <a:pt x="2085450" y="840779"/>
                </a:lnTo>
                <a:lnTo>
                  <a:pt x="2068684" y="762398"/>
                </a:lnTo>
                <a:lnTo>
                  <a:pt x="2045680" y="686364"/>
                </a:lnTo>
                <a:lnTo>
                  <a:pt x="2016708" y="612938"/>
                </a:lnTo>
                <a:lnTo>
                  <a:pt x="1982038" y="542376"/>
                </a:lnTo>
                <a:lnTo>
                  <a:pt x="1941940" y="474937"/>
                </a:lnTo>
                <a:lnTo>
                  <a:pt x="1896684" y="410880"/>
                </a:lnTo>
                <a:lnTo>
                  <a:pt x="1846541" y="350463"/>
                </a:lnTo>
                <a:lnTo>
                  <a:pt x="1791781" y="293945"/>
                </a:lnTo>
                <a:lnTo>
                  <a:pt x="1732674" y="241583"/>
                </a:lnTo>
                <a:lnTo>
                  <a:pt x="1669491" y="193636"/>
                </a:lnTo>
                <a:lnTo>
                  <a:pt x="1602500" y="150362"/>
                </a:lnTo>
                <a:lnTo>
                  <a:pt x="1531973" y="112020"/>
                </a:lnTo>
                <a:lnTo>
                  <a:pt x="1458179" y="78868"/>
                </a:lnTo>
                <a:lnTo>
                  <a:pt x="1381389" y="51164"/>
                </a:lnTo>
                <a:lnTo>
                  <a:pt x="1301873" y="29167"/>
                </a:lnTo>
                <a:lnTo>
                  <a:pt x="1219901" y="13135"/>
                </a:lnTo>
                <a:lnTo>
                  <a:pt x="1135743" y="3326"/>
                </a:lnTo>
                <a:lnTo>
                  <a:pt x="1049670" y="0"/>
                </a:lnTo>
                <a:close/>
              </a:path>
            </a:pathLst>
          </a:custGeom>
          <a:solidFill>
            <a:srgbClr val="097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0729" name="object 9"/>
          <p:cNvSpPr>
            <a:spLocks/>
          </p:cNvSpPr>
          <p:nvPr/>
        </p:nvSpPr>
        <p:spPr bwMode="auto">
          <a:xfrm>
            <a:off x="7561264" y="1682750"/>
            <a:ext cx="2098675" cy="2006600"/>
          </a:xfrm>
          <a:custGeom>
            <a:avLst/>
            <a:gdLst>
              <a:gd name="T0" fmla="*/ 3479 w 2099309"/>
              <a:gd name="T1" fmla="*/ 921250 h 2007235"/>
              <a:gd name="T2" fmla="*/ 30503 w 2099309"/>
              <a:gd name="T3" fmla="*/ 762398 h 2007235"/>
              <a:gd name="T4" fmla="*/ 82482 w 2099309"/>
              <a:gd name="T5" fmla="*/ 612938 h 2007235"/>
              <a:gd name="T6" fmla="*/ 157254 w 2099309"/>
              <a:gd name="T7" fmla="*/ 474937 h 2007235"/>
              <a:gd name="T8" fmla="*/ 252659 w 2099309"/>
              <a:gd name="T9" fmla="*/ 350463 h 2007235"/>
              <a:gd name="T10" fmla="*/ 366538 w 2099309"/>
              <a:gd name="T11" fmla="*/ 241583 h 2007235"/>
              <a:gd name="T12" fmla="*/ 496729 w 2099309"/>
              <a:gd name="T13" fmla="*/ 150362 h 2007235"/>
              <a:gd name="T14" fmla="*/ 641072 w 2099309"/>
              <a:gd name="T15" fmla="*/ 78868 h 2007235"/>
              <a:gd name="T16" fmla="*/ 797408 w 2099309"/>
              <a:gd name="T17" fmla="*/ 29167 h 2007235"/>
              <a:gd name="T18" fmla="*/ 963575 w 2099309"/>
              <a:gd name="T19" fmla="*/ 3326 h 2007235"/>
              <a:gd name="T20" fmla="*/ 1135743 w 2099309"/>
              <a:gd name="T21" fmla="*/ 3326 h 2007235"/>
              <a:gd name="T22" fmla="*/ 1301873 w 2099309"/>
              <a:gd name="T23" fmla="*/ 29167 h 2007235"/>
              <a:gd name="T24" fmla="*/ 1458179 w 2099309"/>
              <a:gd name="T25" fmla="*/ 78868 h 2007235"/>
              <a:gd name="T26" fmla="*/ 1602500 w 2099309"/>
              <a:gd name="T27" fmla="*/ 150362 h 2007235"/>
              <a:gd name="T28" fmla="*/ 1732674 w 2099309"/>
              <a:gd name="T29" fmla="*/ 241583 h 2007235"/>
              <a:gd name="T30" fmla="*/ 1846541 w 2099309"/>
              <a:gd name="T31" fmla="*/ 350463 h 2007235"/>
              <a:gd name="T32" fmla="*/ 1941940 w 2099309"/>
              <a:gd name="T33" fmla="*/ 474937 h 2007235"/>
              <a:gd name="T34" fmla="*/ 2016708 w 2099309"/>
              <a:gd name="T35" fmla="*/ 612938 h 2007235"/>
              <a:gd name="T36" fmla="*/ 2068684 w 2099309"/>
              <a:gd name="T37" fmla="*/ 762398 h 2007235"/>
              <a:gd name="T38" fmla="*/ 2095708 w 2099309"/>
              <a:gd name="T39" fmla="*/ 921250 h 2007235"/>
              <a:gd name="T40" fmla="*/ 2095708 w 2099309"/>
              <a:gd name="T41" fmla="*/ 1085861 h 2007235"/>
              <a:gd name="T42" fmla="*/ 2068684 w 2099309"/>
              <a:gd name="T43" fmla="*/ 1244719 h 2007235"/>
              <a:gd name="T44" fmla="*/ 2016708 w 2099309"/>
              <a:gd name="T45" fmla="*/ 1394182 h 2007235"/>
              <a:gd name="T46" fmla="*/ 1941940 w 2099309"/>
              <a:gd name="T47" fmla="*/ 1532183 h 2007235"/>
              <a:gd name="T48" fmla="*/ 1846541 w 2099309"/>
              <a:gd name="T49" fmla="*/ 1656656 h 2007235"/>
              <a:gd name="T50" fmla="*/ 1732674 w 2099309"/>
              <a:gd name="T51" fmla="*/ 1765534 h 2007235"/>
              <a:gd name="T52" fmla="*/ 1602500 w 2099309"/>
              <a:gd name="T53" fmla="*/ 1856752 h 2007235"/>
              <a:gd name="T54" fmla="*/ 1458179 w 2099309"/>
              <a:gd name="T55" fmla="*/ 1928243 h 2007235"/>
              <a:gd name="T56" fmla="*/ 1301873 w 2099309"/>
              <a:gd name="T57" fmla="*/ 1977942 h 2007235"/>
              <a:gd name="T58" fmla="*/ 1135743 w 2099309"/>
              <a:gd name="T59" fmla="*/ 2003781 h 2007235"/>
              <a:gd name="T60" fmla="*/ 963575 w 2099309"/>
              <a:gd name="T61" fmla="*/ 2003781 h 2007235"/>
              <a:gd name="T62" fmla="*/ 797408 w 2099309"/>
              <a:gd name="T63" fmla="*/ 1977942 h 2007235"/>
              <a:gd name="T64" fmla="*/ 641072 w 2099309"/>
              <a:gd name="T65" fmla="*/ 1928243 h 2007235"/>
              <a:gd name="T66" fmla="*/ 496729 w 2099309"/>
              <a:gd name="T67" fmla="*/ 1856752 h 2007235"/>
              <a:gd name="T68" fmla="*/ 366538 w 2099309"/>
              <a:gd name="T69" fmla="*/ 1765534 h 2007235"/>
              <a:gd name="T70" fmla="*/ 252659 w 2099309"/>
              <a:gd name="T71" fmla="*/ 1656656 h 2007235"/>
              <a:gd name="T72" fmla="*/ 157254 w 2099309"/>
              <a:gd name="T73" fmla="*/ 1532183 h 2007235"/>
              <a:gd name="T74" fmla="*/ 82482 w 2099309"/>
              <a:gd name="T75" fmla="*/ 1394182 h 2007235"/>
              <a:gd name="T76" fmla="*/ 30503 w 2099309"/>
              <a:gd name="T77" fmla="*/ 1244719 h 2007235"/>
              <a:gd name="T78" fmla="*/ 3479 w 2099309"/>
              <a:gd name="T79" fmla="*/ 1085861 h 2007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099309" h="2007235">
                <a:moveTo>
                  <a:pt x="0" y="1003553"/>
                </a:moveTo>
                <a:lnTo>
                  <a:pt x="3479" y="921250"/>
                </a:lnTo>
                <a:lnTo>
                  <a:pt x="13737" y="840779"/>
                </a:lnTo>
                <a:lnTo>
                  <a:pt x="30503" y="762398"/>
                </a:lnTo>
                <a:lnTo>
                  <a:pt x="53508" y="686364"/>
                </a:lnTo>
                <a:lnTo>
                  <a:pt x="82482" y="612938"/>
                </a:lnTo>
                <a:lnTo>
                  <a:pt x="117154" y="542376"/>
                </a:lnTo>
                <a:lnTo>
                  <a:pt x="157254" y="474937"/>
                </a:lnTo>
                <a:lnTo>
                  <a:pt x="202513" y="410880"/>
                </a:lnTo>
                <a:lnTo>
                  <a:pt x="252659" y="350463"/>
                </a:lnTo>
                <a:lnTo>
                  <a:pt x="307425" y="293945"/>
                </a:lnTo>
                <a:lnTo>
                  <a:pt x="366538" y="241583"/>
                </a:lnTo>
                <a:lnTo>
                  <a:pt x="429729" y="193636"/>
                </a:lnTo>
                <a:lnTo>
                  <a:pt x="496729" y="150362"/>
                </a:lnTo>
                <a:lnTo>
                  <a:pt x="567267" y="112020"/>
                </a:lnTo>
                <a:lnTo>
                  <a:pt x="641072" y="78868"/>
                </a:lnTo>
                <a:lnTo>
                  <a:pt x="717876" y="51164"/>
                </a:lnTo>
                <a:lnTo>
                  <a:pt x="797408" y="29167"/>
                </a:lnTo>
                <a:lnTo>
                  <a:pt x="879397" y="13135"/>
                </a:lnTo>
                <a:lnTo>
                  <a:pt x="963575" y="3326"/>
                </a:lnTo>
                <a:lnTo>
                  <a:pt x="1049670" y="0"/>
                </a:lnTo>
                <a:lnTo>
                  <a:pt x="1135743" y="3326"/>
                </a:lnTo>
                <a:lnTo>
                  <a:pt x="1219901" y="13135"/>
                </a:lnTo>
                <a:lnTo>
                  <a:pt x="1301873" y="29167"/>
                </a:lnTo>
                <a:lnTo>
                  <a:pt x="1381389" y="51164"/>
                </a:lnTo>
                <a:lnTo>
                  <a:pt x="1458179" y="78868"/>
                </a:lnTo>
                <a:lnTo>
                  <a:pt x="1531973" y="112020"/>
                </a:lnTo>
                <a:lnTo>
                  <a:pt x="1602500" y="150362"/>
                </a:lnTo>
                <a:lnTo>
                  <a:pt x="1669491" y="193636"/>
                </a:lnTo>
                <a:lnTo>
                  <a:pt x="1732674" y="241583"/>
                </a:lnTo>
                <a:lnTo>
                  <a:pt x="1791781" y="293945"/>
                </a:lnTo>
                <a:lnTo>
                  <a:pt x="1846541" y="350463"/>
                </a:lnTo>
                <a:lnTo>
                  <a:pt x="1896684" y="410880"/>
                </a:lnTo>
                <a:lnTo>
                  <a:pt x="1941940" y="474937"/>
                </a:lnTo>
                <a:lnTo>
                  <a:pt x="1982038" y="542376"/>
                </a:lnTo>
                <a:lnTo>
                  <a:pt x="2016708" y="612938"/>
                </a:lnTo>
                <a:lnTo>
                  <a:pt x="2045680" y="686364"/>
                </a:lnTo>
                <a:lnTo>
                  <a:pt x="2068684" y="762398"/>
                </a:lnTo>
                <a:lnTo>
                  <a:pt x="2085450" y="840779"/>
                </a:lnTo>
                <a:lnTo>
                  <a:pt x="2095708" y="921250"/>
                </a:lnTo>
                <a:lnTo>
                  <a:pt x="2099188" y="1003553"/>
                </a:lnTo>
                <a:lnTo>
                  <a:pt x="2095708" y="1085861"/>
                </a:lnTo>
                <a:lnTo>
                  <a:pt x="2085450" y="1166335"/>
                </a:lnTo>
                <a:lnTo>
                  <a:pt x="2068684" y="1244719"/>
                </a:lnTo>
                <a:lnTo>
                  <a:pt x="2045680" y="1320754"/>
                </a:lnTo>
                <a:lnTo>
                  <a:pt x="2016708" y="1394182"/>
                </a:lnTo>
                <a:lnTo>
                  <a:pt x="1982038" y="1464745"/>
                </a:lnTo>
                <a:lnTo>
                  <a:pt x="1941940" y="1532183"/>
                </a:lnTo>
                <a:lnTo>
                  <a:pt x="1896684" y="1596240"/>
                </a:lnTo>
                <a:lnTo>
                  <a:pt x="1846541" y="1656656"/>
                </a:lnTo>
                <a:lnTo>
                  <a:pt x="1791781" y="1713174"/>
                </a:lnTo>
                <a:lnTo>
                  <a:pt x="1732674" y="1765534"/>
                </a:lnTo>
                <a:lnTo>
                  <a:pt x="1669491" y="1813480"/>
                </a:lnTo>
                <a:lnTo>
                  <a:pt x="1602500" y="1856752"/>
                </a:lnTo>
                <a:lnTo>
                  <a:pt x="1531973" y="1895093"/>
                </a:lnTo>
                <a:lnTo>
                  <a:pt x="1458179" y="1928243"/>
                </a:lnTo>
                <a:lnTo>
                  <a:pt x="1381389" y="1955946"/>
                </a:lnTo>
                <a:lnTo>
                  <a:pt x="1301873" y="1977942"/>
                </a:lnTo>
                <a:lnTo>
                  <a:pt x="1219901" y="1993973"/>
                </a:lnTo>
                <a:lnTo>
                  <a:pt x="1135743" y="2003781"/>
                </a:lnTo>
                <a:lnTo>
                  <a:pt x="1049670" y="2007107"/>
                </a:lnTo>
                <a:lnTo>
                  <a:pt x="963575" y="2003781"/>
                </a:lnTo>
                <a:lnTo>
                  <a:pt x="879397" y="1993973"/>
                </a:lnTo>
                <a:lnTo>
                  <a:pt x="797408" y="1977942"/>
                </a:lnTo>
                <a:lnTo>
                  <a:pt x="717876" y="1955946"/>
                </a:lnTo>
                <a:lnTo>
                  <a:pt x="641072" y="1928243"/>
                </a:lnTo>
                <a:lnTo>
                  <a:pt x="567267" y="1895093"/>
                </a:lnTo>
                <a:lnTo>
                  <a:pt x="496729" y="1856752"/>
                </a:lnTo>
                <a:lnTo>
                  <a:pt x="429729" y="1813480"/>
                </a:lnTo>
                <a:lnTo>
                  <a:pt x="366538" y="1765534"/>
                </a:lnTo>
                <a:lnTo>
                  <a:pt x="307425" y="1713174"/>
                </a:lnTo>
                <a:lnTo>
                  <a:pt x="252659" y="1656656"/>
                </a:lnTo>
                <a:lnTo>
                  <a:pt x="202513" y="1596240"/>
                </a:lnTo>
                <a:lnTo>
                  <a:pt x="157254" y="1532183"/>
                </a:lnTo>
                <a:lnTo>
                  <a:pt x="117154" y="1464745"/>
                </a:lnTo>
                <a:lnTo>
                  <a:pt x="82482" y="1394182"/>
                </a:lnTo>
                <a:lnTo>
                  <a:pt x="53508" y="1320754"/>
                </a:lnTo>
                <a:lnTo>
                  <a:pt x="30503" y="1244719"/>
                </a:lnTo>
                <a:lnTo>
                  <a:pt x="13737" y="1166335"/>
                </a:lnTo>
                <a:lnTo>
                  <a:pt x="3479" y="1085861"/>
                </a:lnTo>
                <a:lnTo>
                  <a:pt x="0" y="1003553"/>
                </a:lnTo>
                <a:close/>
              </a:path>
            </a:pathLst>
          </a:custGeom>
          <a:noFill/>
          <a:ln w="25399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0" name="object 10"/>
          <p:cNvSpPr txBox="1"/>
          <p:nvPr/>
        </p:nvSpPr>
        <p:spPr>
          <a:xfrm>
            <a:off x="7915275" y="2320926"/>
            <a:ext cx="1392238" cy="72866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6000"/>
              </a:lnSpc>
            </a:pPr>
            <a:r>
              <a:rPr lang="en-US" altLang="en-US" b="1">
                <a:solidFill>
                  <a:srgbClr val="FFFFFF"/>
                </a:solidFill>
                <a:latin typeface="Arial" panose="020B0604020202020204" pitchFamily="34" charset="0"/>
              </a:rPr>
              <a:t>Adapt</a:t>
            </a:r>
            <a:r>
              <a:rPr lang="en-US" altLang="en-US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FFFF"/>
                </a:solidFill>
                <a:latin typeface="Arial" panose="020B0604020202020204" pitchFamily="34" charset="0"/>
              </a:rPr>
              <a:t>tasks</a:t>
            </a:r>
            <a:r>
              <a:rPr lang="en-US" altLang="en-US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FFFF"/>
                </a:solidFill>
                <a:latin typeface="Arial" panose="020B0604020202020204" pitchFamily="34" charset="0"/>
              </a:rPr>
              <a:t>or</a:t>
            </a:r>
            <a:r>
              <a:rPr lang="en-US" altLang="en-US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FFFF"/>
                </a:solidFill>
                <a:latin typeface="Arial" panose="020B0604020202020204" pitchFamily="34" charset="0"/>
              </a:rPr>
              <a:t>environment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31" name="object 11"/>
          <p:cNvSpPr>
            <a:spLocks/>
          </p:cNvSpPr>
          <p:nvPr/>
        </p:nvSpPr>
        <p:spPr bwMode="auto">
          <a:xfrm>
            <a:off x="6929438" y="3963988"/>
            <a:ext cx="1160462" cy="677862"/>
          </a:xfrm>
          <a:custGeom>
            <a:avLst/>
            <a:gdLst>
              <a:gd name="T0" fmla="*/ 0 w 1161415"/>
              <a:gd name="T1" fmla="*/ 0 h 677545"/>
              <a:gd name="T2" fmla="*/ 1161013 w 1161415"/>
              <a:gd name="T3" fmla="*/ 677549 h 6775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61415" h="677545">
                <a:moveTo>
                  <a:pt x="0" y="0"/>
                </a:moveTo>
                <a:lnTo>
                  <a:pt x="1161013" y="677549"/>
                </a:lnTo>
              </a:path>
            </a:pathLst>
          </a:custGeom>
          <a:noFill/>
          <a:ln w="25399">
            <a:solidFill>
              <a:srgbClr val="78BD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0732" name="object 12"/>
          <p:cNvSpPr>
            <a:spLocks/>
          </p:cNvSpPr>
          <p:nvPr/>
        </p:nvSpPr>
        <p:spPr bwMode="auto">
          <a:xfrm>
            <a:off x="7961314" y="4105275"/>
            <a:ext cx="2022475" cy="2103438"/>
          </a:xfrm>
          <a:custGeom>
            <a:avLst/>
            <a:gdLst>
              <a:gd name="T0" fmla="*/ 928246 w 2022475"/>
              <a:gd name="T1" fmla="*/ 3486 h 2103754"/>
              <a:gd name="T2" fmla="*/ 768187 w 2022475"/>
              <a:gd name="T3" fmla="*/ 30568 h 2103754"/>
              <a:gd name="T4" fmla="*/ 617592 w 2022475"/>
              <a:gd name="T5" fmla="*/ 82657 h 2103754"/>
              <a:gd name="T6" fmla="*/ 478544 w 2022475"/>
              <a:gd name="T7" fmla="*/ 157586 h 2103754"/>
              <a:gd name="T8" fmla="*/ 353125 w 2022475"/>
              <a:gd name="T9" fmla="*/ 253190 h 2103754"/>
              <a:gd name="T10" fmla="*/ 243418 w 2022475"/>
              <a:gd name="T11" fmla="*/ 367305 h 2103754"/>
              <a:gd name="T12" fmla="*/ 151504 w 2022475"/>
              <a:gd name="T13" fmla="*/ 497763 h 2103754"/>
              <a:gd name="T14" fmla="*/ 79467 w 2022475"/>
              <a:gd name="T15" fmla="*/ 642399 h 2103754"/>
              <a:gd name="T16" fmla="*/ 29389 w 2022475"/>
              <a:gd name="T17" fmla="*/ 799049 h 2103754"/>
              <a:gd name="T18" fmla="*/ 3352 w 2022475"/>
              <a:gd name="T19" fmla="*/ 965545 h 2103754"/>
              <a:gd name="T20" fmla="*/ 3352 w 2022475"/>
              <a:gd name="T21" fmla="*/ 1138082 h 2103754"/>
              <a:gd name="T22" fmla="*/ 29389 w 2022475"/>
              <a:gd name="T23" fmla="*/ 1304595 h 2103754"/>
              <a:gd name="T24" fmla="*/ 79467 w 2022475"/>
              <a:gd name="T25" fmla="*/ 1461258 h 2103754"/>
              <a:gd name="T26" fmla="*/ 151504 w 2022475"/>
              <a:gd name="T27" fmla="*/ 1605906 h 2103754"/>
              <a:gd name="T28" fmla="*/ 243418 w 2022475"/>
              <a:gd name="T29" fmla="*/ 1736374 h 2103754"/>
              <a:gd name="T30" fmla="*/ 353125 w 2022475"/>
              <a:gd name="T31" fmla="*/ 1850496 h 2103754"/>
              <a:gd name="T32" fmla="*/ 478544 w 2022475"/>
              <a:gd name="T33" fmla="*/ 1946107 h 2103754"/>
              <a:gd name="T34" fmla="*/ 617592 w 2022475"/>
              <a:gd name="T35" fmla="*/ 2021040 h 2103754"/>
              <a:gd name="T36" fmla="*/ 768187 w 2022475"/>
              <a:gd name="T37" fmla="*/ 2073131 h 2103754"/>
              <a:gd name="T38" fmla="*/ 928246 w 2022475"/>
              <a:gd name="T39" fmla="*/ 2100215 h 2103754"/>
              <a:gd name="T40" fmla="*/ 1094118 w 2022475"/>
              <a:gd name="T41" fmla="*/ 2100215 h 2103754"/>
              <a:gd name="T42" fmla="*/ 1254200 w 2022475"/>
              <a:gd name="T43" fmla="*/ 2073131 h 2103754"/>
              <a:gd name="T44" fmla="*/ 1404806 w 2022475"/>
              <a:gd name="T45" fmla="*/ 2021040 h 2103754"/>
              <a:gd name="T46" fmla="*/ 1543857 w 2022475"/>
              <a:gd name="T47" fmla="*/ 1946107 h 2103754"/>
              <a:gd name="T48" fmla="*/ 1669271 w 2022475"/>
              <a:gd name="T49" fmla="*/ 1850496 h 2103754"/>
              <a:gd name="T50" fmla="*/ 1778970 w 2022475"/>
              <a:gd name="T51" fmla="*/ 1736374 h 2103754"/>
              <a:gd name="T52" fmla="*/ 1870872 w 2022475"/>
              <a:gd name="T53" fmla="*/ 1605906 h 2103754"/>
              <a:gd name="T54" fmla="*/ 1942897 w 2022475"/>
              <a:gd name="T55" fmla="*/ 1461258 h 2103754"/>
              <a:gd name="T56" fmla="*/ 1992965 w 2022475"/>
              <a:gd name="T57" fmla="*/ 1304595 h 2103754"/>
              <a:gd name="T58" fmla="*/ 2018996 w 2022475"/>
              <a:gd name="T59" fmla="*/ 1138082 h 2103754"/>
              <a:gd name="T60" fmla="*/ 2018996 w 2022475"/>
              <a:gd name="T61" fmla="*/ 965545 h 2103754"/>
              <a:gd name="T62" fmla="*/ 1992965 w 2022475"/>
              <a:gd name="T63" fmla="*/ 799049 h 2103754"/>
              <a:gd name="T64" fmla="*/ 1942897 w 2022475"/>
              <a:gd name="T65" fmla="*/ 642399 h 2103754"/>
              <a:gd name="T66" fmla="*/ 1870872 w 2022475"/>
              <a:gd name="T67" fmla="*/ 497763 h 2103754"/>
              <a:gd name="T68" fmla="*/ 1778970 w 2022475"/>
              <a:gd name="T69" fmla="*/ 367305 h 2103754"/>
              <a:gd name="T70" fmla="*/ 1669271 w 2022475"/>
              <a:gd name="T71" fmla="*/ 253190 h 2103754"/>
              <a:gd name="T72" fmla="*/ 1543857 w 2022475"/>
              <a:gd name="T73" fmla="*/ 157586 h 2103754"/>
              <a:gd name="T74" fmla="*/ 1404806 w 2022475"/>
              <a:gd name="T75" fmla="*/ 82657 h 2103754"/>
              <a:gd name="T76" fmla="*/ 1254200 w 2022475"/>
              <a:gd name="T77" fmla="*/ 30568 h 2103754"/>
              <a:gd name="T78" fmla="*/ 1094118 w 2022475"/>
              <a:gd name="T79" fmla="*/ 3486 h 2103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022475" h="2103754">
                <a:moveTo>
                  <a:pt x="1011173" y="0"/>
                </a:moveTo>
                <a:lnTo>
                  <a:pt x="928246" y="3486"/>
                </a:lnTo>
                <a:lnTo>
                  <a:pt x="847164" y="13766"/>
                </a:lnTo>
                <a:lnTo>
                  <a:pt x="768187" y="30568"/>
                </a:lnTo>
                <a:lnTo>
                  <a:pt x="691577" y="53622"/>
                </a:lnTo>
                <a:lnTo>
                  <a:pt x="617592" y="82657"/>
                </a:lnTo>
                <a:lnTo>
                  <a:pt x="546495" y="117401"/>
                </a:lnTo>
                <a:lnTo>
                  <a:pt x="478544" y="157586"/>
                </a:lnTo>
                <a:lnTo>
                  <a:pt x="414001" y="202939"/>
                </a:lnTo>
                <a:lnTo>
                  <a:pt x="353125" y="253190"/>
                </a:lnTo>
                <a:lnTo>
                  <a:pt x="296177" y="308069"/>
                </a:lnTo>
                <a:lnTo>
                  <a:pt x="243418" y="367305"/>
                </a:lnTo>
                <a:lnTo>
                  <a:pt x="195107" y="430626"/>
                </a:lnTo>
                <a:lnTo>
                  <a:pt x="151504" y="497763"/>
                </a:lnTo>
                <a:lnTo>
                  <a:pt x="112871" y="568444"/>
                </a:lnTo>
                <a:lnTo>
                  <a:pt x="79467" y="642399"/>
                </a:lnTo>
                <a:lnTo>
                  <a:pt x="51553" y="719358"/>
                </a:lnTo>
                <a:lnTo>
                  <a:pt x="29389" y="799049"/>
                </a:lnTo>
                <a:lnTo>
                  <a:pt x="13235" y="881202"/>
                </a:lnTo>
                <a:lnTo>
                  <a:pt x="3352" y="965545"/>
                </a:lnTo>
                <a:lnTo>
                  <a:pt x="0" y="1051809"/>
                </a:lnTo>
                <a:lnTo>
                  <a:pt x="3352" y="1138082"/>
                </a:lnTo>
                <a:lnTo>
                  <a:pt x="13235" y="1222434"/>
                </a:lnTo>
                <a:lnTo>
                  <a:pt x="29389" y="1304595"/>
                </a:lnTo>
                <a:lnTo>
                  <a:pt x="51553" y="1384293"/>
                </a:lnTo>
                <a:lnTo>
                  <a:pt x="79467" y="1461258"/>
                </a:lnTo>
                <a:lnTo>
                  <a:pt x="112871" y="1535219"/>
                </a:lnTo>
                <a:lnTo>
                  <a:pt x="151504" y="1605906"/>
                </a:lnTo>
                <a:lnTo>
                  <a:pt x="195107" y="1673048"/>
                </a:lnTo>
                <a:lnTo>
                  <a:pt x="243418" y="1736374"/>
                </a:lnTo>
                <a:lnTo>
                  <a:pt x="296177" y="1795614"/>
                </a:lnTo>
                <a:lnTo>
                  <a:pt x="353125" y="1850496"/>
                </a:lnTo>
                <a:lnTo>
                  <a:pt x="414001" y="1900751"/>
                </a:lnTo>
                <a:lnTo>
                  <a:pt x="478544" y="1946107"/>
                </a:lnTo>
                <a:lnTo>
                  <a:pt x="546495" y="1986293"/>
                </a:lnTo>
                <a:lnTo>
                  <a:pt x="617592" y="2021040"/>
                </a:lnTo>
                <a:lnTo>
                  <a:pt x="691577" y="2050077"/>
                </a:lnTo>
                <a:lnTo>
                  <a:pt x="768187" y="2073131"/>
                </a:lnTo>
                <a:lnTo>
                  <a:pt x="847164" y="2089934"/>
                </a:lnTo>
                <a:lnTo>
                  <a:pt x="928246" y="2100215"/>
                </a:lnTo>
                <a:lnTo>
                  <a:pt x="1011173" y="2103702"/>
                </a:lnTo>
                <a:lnTo>
                  <a:pt x="1094118" y="2100215"/>
                </a:lnTo>
                <a:lnTo>
                  <a:pt x="1175213" y="2089934"/>
                </a:lnTo>
                <a:lnTo>
                  <a:pt x="1254200" y="2073131"/>
                </a:lnTo>
                <a:lnTo>
                  <a:pt x="1330817" y="2050077"/>
                </a:lnTo>
                <a:lnTo>
                  <a:pt x="1404806" y="2021040"/>
                </a:lnTo>
                <a:lnTo>
                  <a:pt x="1475906" y="1986293"/>
                </a:lnTo>
                <a:lnTo>
                  <a:pt x="1543857" y="1946107"/>
                </a:lnTo>
                <a:lnTo>
                  <a:pt x="1608399" y="1900751"/>
                </a:lnTo>
                <a:lnTo>
                  <a:pt x="1669271" y="1850496"/>
                </a:lnTo>
                <a:lnTo>
                  <a:pt x="1726215" y="1795614"/>
                </a:lnTo>
                <a:lnTo>
                  <a:pt x="1778970" y="1736374"/>
                </a:lnTo>
                <a:lnTo>
                  <a:pt x="1827275" y="1673048"/>
                </a:lnTo>
                <a:lnTo>
                  <a:pt x="1870872" y="1605906"/>
                </a:lnTo>
                <a:lnTo>
                  <a:pt x="1909499" y="1535219"/>
                </a:lnTo>
                <a:lnTo>
                  <a:pt x="1942897" y="1461258"/>
                </a:lnTo>
                <a:lnTo>
                  <a:pt x="1970806" y="1384293"/>
                </a:lnTo>
                <a:lnTo>
                  <a:pt x="1992965" y="1304595"/>
                </a:lnTo>
                <a:lnTo>
                  <a:pt x="2009115" y="1222434"/>
                </a:lnTo>
                <a:lnTo>
                  <a:pt x="2018996" y="1138082"/>
                </a:lnTo>
                <a:lnTo>
                  <a:pt x="2022347" y="1051809"/>
                </a:lnTo>
                <a:lnTo>
                  <a:pt x="2018996" y="965545"/>
                </a:lnTo>
                <a:lnTo>
                  <a:pt x="2009115" y="881202"/>
                </a:lnTo>
                <a:lnTo>
                  <a:pt x="1992965" y="799049"/>
                </a:lnTo>
                <a:lnTo>
                  <a:pt x="1970806" y="719358"/>
                </a:lnTo>
                <a:lnTo>
                  <a:pt x="1942897" y="642399"/>
                </a:lnTo>
                <a:lnTo>
                  <a:pt x="1909499" y="568444"/>
                </a:lnTo>
                <a:lnTo>
                  <a:pt x="1870872" y="497763"/>
                </a:lnTo>
                <a:lnTo>
                  <a:pt x="1827275" y="430626"/>
                </a:lnTo>
                <a:lnTo>
                  <a:pt x="1778970" y="367305"/>
                </a:lnTo>
                <a:lnTo>
                  <a:pt x="1726215" y="308069"/>
                </a:lnTo>
                <a:lnTo>
                  <a:pt x="1669271" y="253190"/>
                </a:lnTo>
                <a:lnTo>
                  <a:pt x="1608399" y="202939"/>
                </a:lnTo>
                <a:lnTo>
                  <a:pt x="1543857" y="157586"/>
                </a:lnTo>
                <a:lnTo>
                  <a:pt x="1475906" y="117401"/>
                </a:lnTo>
                <a:lnTo>
                  <a:pt x="1404806" y="82657"/>
                </a:lnTo>
                <a:lnTo>
                  <a:pt x="1330817" y="53622"/>
                </a:lnTo>
                <a:lnTo>
                  <a:pt x="1254200" y="30568"/>
                </a:lnTo>
                <a:lnTo>
                  <a:pt x="1175213" y="13766"/>
                </a:lnTo>
                <a:lnTo>
                  <a:pt x="1094118" y="3486"/>
                </a:lnTo>
                <a:lnTo>
                  <a:pt x="1011173" y="0"/>
                </a:lnTo>
                <a:close/>
              </a:path>
            </a:pathLst>
          </a:custGeom>
          <a:solidFill>
            <a:srgbClr val="0EA2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0733" name="object 13"/>
          <p:cNvSpPr>
            <a:spLocks/>
          </p:cNvSpPr>
          <p:nvPr/>
        </p:nvSpPr>
        <p:spPr bwMode="auto">
          <a:xfrm>
            <a:off x="7961314" y="4105275"/>
            <a:ext cx="2022475" cy="2103438"/>
          </a:xfrm>
          <a:custGeom>
            <a:avLst/>
            <a:gdLst>
              <a:gd name="T0" fmla="*/ 3352 w 2022475"/>
              <a:gd name="T1" fmla="*/ 965545 h 2103754"/>
              <a:gd name="T2" fmla="*/ 29389 w 2022475"/>
              <a:gd name="T3" fmla="*/ 799049 h 2103754"/>
              <a:gd name="T4" fmla="*/ 79467 w 2022475"/>
              <a:gd name="T5" fmla="*/ 642399 h 2103754"/>
              <a:gd name="T6" fmla="*/ 151504 w 2022475"/>
              <a:gd name="T7" fmla="*/ 497763 h 2103754"/>
              <a:gd name="T8" fmla="*/ 243418 w 2022475"/>
              <a:gd name="T9" fmla="*/ 367305 h 2103754"/>
              <a:gd name="T10" fmla="*/ 353125 w 2022475"/>
              <a:gd name="T11" fmla="*/ 253190 h 2103754"/>
              <a:gd name="T12" fmla="*/ 478544 w 2022475"/>
              <a:gd name="T13" fmla="*/ 157586 h 2103754"/>
              <a:gd name="T14" fmla="*/ 617592 w 2022475"/>
              <a:gd name="T15" fmla="*/ 82657 h 2103754"/>
              <a:gd name="T16" fmla="*/ 768187 w 2022475"/>
              <a:gd name="T17" fmla="*/ 30568 h 2103754"/>
              <a:gd name="T18" fmla="*/ 928246 w 2022475"/>
              <a:gd name="T19" fmla="*/ 3486 h 2103754"/>
              <a:gd name="T20" fmla="*/ 1094118 w 2022475"/>
              <a:gd name="T21" fmla="*/ 3486 h 2103754"/>
              <a:gd name="T22" fmla="*/ 1254200 w 2022475"/>
              <a:gd name="T23" fmla="*/ 30568 h 2103754"/>
              <a:gd name="T24" fmla="*/ 1404806 w 2022475"/>
              <a:gd name="T25" fmla="*/ 82657 h 2103754"/>
              <a:gd name="T26" fmla="*/ 1543857 w 2022475"/>
              <a:gd name="T27" fmla="*/ 157586 h 2103754"/>
              <a:gd name="T28" fmla="*/ 1669271 w 2022475"/>
              <a:gd name="T29" fmla="*/ 253190 h 2103754"/>
              <a:gd name="T30" fmla="*/ 1778970 w 2022475"/>
              <a:gd name="T31" fmla="*/ 367305 h 2103754"/>
              <a:gd name="T32" fmla="*/ 1870872 w 2022475"/>
              <a:gd name="T33" fmla="*/ 497763 h 2103754"/>
              <a:gd name="T34" fmla="*/ 1942897 w 2022475"/>
              <a:gd name="T35" fmla="*/ 642399 h 2103754"/>
              <a:gd name="T36" fmla="*/ 1992965 w 2022475"/>
              <a:gd name="T37" fmla="*/ 799049 h 2103754"/>
              <a:gd name="T38" fmla="*/ 2018996 w 2022475"/>
              <a:gd name="T39" fmla="*/ 965545 h 2103754"/>
              <a:gd name="T40" fmla="*/ 2018996 w 2022475"/>
              <a:gd name="T41" fmla="*/ 1138082 h 2103754"/>
              <a:gd name="T42" fmla="*/ 1992965 w 2022475"/>
              <a:gd name="T43" fmla="*/ 1304595 h 2103754"/>
              <a:gd name="T44" fmla="*/ 1942897 w 2022475"/>
              <a:gd name="T45" fmla="*/ 1461258 h 2103754"/>
              <a:gd name="T46" fmla="*/ 1870872 w 2022475"/>
              <a:gd name="T47" fmla="*/ 1605906 h 2103754"/>
              <a:gd name="T48" fmla="*/ 1778970 w 2022475"/>
              <a:gd name="T49" fmla="*/ 1736374 h 2103754"/>
              <a:gd name="T50" fmla="*/ 1669271 w 2022475"/>
              <a:gd name="T51" fmla="*/ 1850496 h 2103754"/>
              <a:gd name="T52" fmla="*/ 1543857 w 2022475"/>
              <a:gd name="T53" fmla="*/ 1946107 h 2103754"/>
              <a:gd name="T54" fmla="*/ 1404806 w 2022475"/>
              <a:gd name="T55" fmla="*/ 2021040 h 2103754"/>
              <a:gd name="T56" fmla="*/ 1254200 w 2022475"/>
              <a:gd name="T57" fmla="*/ 2073131 h 2103754"/>
              <a:gd name="T58" fmla="*/ 1094118 w 2022475"/>
              <a:gd name="T59" fmla="*/ 2100215 h 2103754"/>
              <a:gd name="T60" fmla="*/ 928246 w 2022475"/>
              <a:gd name="T61" fmla="*/ 2100215 h 2103754"/>
              <a:gd name="T62" fmla="*/ 768187 w 2022475"/>
              <a:gd name="T63" fmla="*/ 2073131 h 2103754"/>
              <a:gd name="T64" fmla="*/ 617592 w 2022475"/>
              <a:gd name="T65" fmla="*/ 2021040 h 2103754"/>
              <a:gd name="T66" fmla="*/ 478544 w 2022475"/>
              <a:gd name="T67" fmla="*/ 1946107 h 2103754"/>
              <a:gd name="T68" fmla="*/ 353125 w 2022475"/>
              <a:gd name="T69" fmla="*/ 1850496 h 2103754"/>
              <a:gd name="T70" fmla="*/ 243418 w 2022475"/>
              <a:gd name="T71" fmla="*/ 1736374 h 2103754"/>
              <a:gd name="T72" fmla="*/ 151504 w 2022475"/>
              <a:gd name="T73" fmla="*/ 1605906 h 2103754"/>
              <a:gd name="T74" fmla="*/ 79467 w 2022475"/>
              <a:gd name="T75" fmla="*/ 1461258 h 2103754"/>
              <a:gd name="T76" fmla="*/ 29389 w 2022475"/>
              <a:gd name="T77" fmla="*/ 1304595 h 2103754"/>
              <a:gd name="T78" fmla="*/ 3352 w 2022475"/>
              <a:gd name="T79" fmla="*/ 1138082 h 2103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022475" h="2103754">
                <a:moveTo>
                  <a:pt x="0" y="1051809"/>
                </a:moveTo>
                <a:lnTo>
                  <a:pt x="3352" y="965545"/>
                </a:lnTo>
                <a:lnTo>
                  <a:pt x="13235" y="881202"/>
                </a:lnTo>
                <a:lnTo>
                  <a:pt x="29389" y="799049"/>
                </a:lnTo>
                <a:lnTo>
                  <a:pt x="51553" y="719358"/>
                </a:lnTo>
                <a:lnTo>
                  <a:pt x="79467" y="642399"/>
                </a:lnTo>
                <a:lnTo>
                  <a:pt x="112871" y="568444"/>
                </a:lnTo>
                <a:lnTo>
                  <a:pt x="151504" y="497763"/>
                </a:lnTo>
                <a:lnTo>
                  <a:pt x="195107" y="430626"/>
                </a:lnTo>
                <a:lnTo>
                  <a:pt x="243418" y="367305"/>
                </a:lnTo>
                <a:lnTo>
                  <a:pt x="296177" y="308069"/>
                </a:lnTo>
                <a:lnTo>
                  <a:pt x="353125" y="253190"/>
                </a:lnTo>
                <a:lnTo>
                  <a:pt x="414001" y="202939"/>
                </a:lnTo>
                <a:lnTo>
                  <a:pt x="478544" y="157586"/>
                </a:lnTo>
                <a:lnTo>
                  <a:pt x="546495" y="117401"/>
                </a:lnTo>
                <a:lnTo>
                  <a:pt x="617592" y="82657"/>
                </a:lnTo>
                <a:lnTo>
                  <a:pt x="691577" y="53622"/>
                </a:lnTo>
                <a:lnTo>
                  <a:pt x="768187" y="30568"/>
                </a:lnTo>
                <a:lnTo>
                  <a:pt x="847164" y="13766"/>
                </a:lnTo>
                <a:lnTo>
                  <a:pt x="928246" y="3486"/>
                </a:lnTo>
                <a:lnTo>
                  <a:pt x="1011173" y="0"/>
                </a:lnTo>
                <a:lnTo>
                  <a:pt x="1094118" y="3486"/>
                </a:lnTo>
                <a:lnTo>
                  <a:pt x="1175213" y="13766"/>
                </a:lnTo>
                <a:lnTo>
                  <a:pt x="1254200" y="30568"/>
                </a:lnTo>
                <a:lnTo>
                  <a:pt x="1330817" y="53622"/>
                </a:lnTo>
                <a:lnTo>
                  <a:pt x="1404806" y="82657"/>
                </a:lnTo>
                <a:lnTo>
                  <a:pt x="1475906" y="117401"/>
                </a:lnTo>
                <a:lnTo>
                  <a:pt x="1543857" y="157586"/>
                </a:lnTo>
                <a:lnTo>
                  <a:pt x="1608399" y="202939"/>
                </a:lnTo>
                <a:lnTo>
                  <a:pt x="1669271" y="253190"/>
                </a:lnTo>
                <a:lnTo>
                  <a:pt x="1726215" y="308069"/>
                </a:lnTo>
                <a:lnTo>
                  <a:pt x="1778970" y="367305"/>
                </a:lnTo>
                <a:lnTo>
                  <a:pt x="1827275" y="430626"/>
                </a:lnTo>
                <a:lnTo>
                  <a:pt x="1870872" y="497763"/>
                </a:lnTo>
                <a:lnTo>
                  <a:pt x="1909499" y="568444"/>
                </a:lnTo>
                <a:lnTo>
                  <a:pt x="1942897" y="642399"/>
                </a:lnTo>
                <a:lnTo>
                  <a:pt x="1970806" y="719358"/>
                </a:lnTo>
                <a:lnTo>
                  <a:pt x="1992965" y="799049"/>
                </a:lnTo>
                <a:lnTo>
                  <a:pt x="2009115" y="881202"/>
                </a:lnTo>
                <a:lnTo>
                  <a:pt x="2018996" y="965545"/>
                </a:lnTo>
                <a:lnTo>
                  <a:pt x="2022347" y="1051809"/>
                </a:lnTo>
                <a:lnTo>
                  <a:pt x="2018996" y="1138082"/>
                </a:lnTo>
                <a:lnTo>
                  <a:pt x="2009115" y="1222434"/>
                </a:lnTo>
                <a:lnTo>
                  <a:pt x="1992965" y="1304595"/>
                </a:lnTo>
                <a:lnTo>
                  <a:pt x="1970806" y="1384293"/>
                </a:lnTo>
                <a:lnTo>
                  <a:pt x="1942897" y="1461258"/>
                </a:lnTo>
                <a:lnTo>
                  <a:pt x="1909499" y="1535219"/>
                </a:lnTo>
                <a:lnTo>
                  <a:pt x="1870872" y="1605906"/>
                </a:lnTo>
                <a:lnTo>
                  <a:pt x="1827275" y="1673048"/>
                </a:lnTo>
                <a:lnTo>
                  <a:pt x="1778970" y="1736374"/>
                </a:lnTo>
                <a:lnTo>
                  <a:pt x="1726215" y="1795614"/>
                </a:lnTo>
                <a:lnTo>
                  <a:pt x="1669271" y="1850496"/>
                </a:lnTo>
                <a:lnTo>
                  <a:pt x="1608399" y="1900751"/>
                </a:lnTo>
                <a:lnTo>
                  <a:pt x="1543857" y="1946107"/>
                </a:lnTo>
                <a:lnTo>
                  <a:pt x="1475906" y="1986293"/>
                </a:lnTo>
                <a:lnTo>
                  <a:pt x="1404806" y="2021040"/>
                </a:lnTo>
                <a:lnTo>
                  <a:pt x="1330817" y="2050077"/>
                </a:lnTo>
                <a:lnTo>
                  <a:pt x="1254200" y="2073131"/>
                </a:lnTo>
                <a:lnTo>
                  <a:pt x="1175213" y="2089934"/>
                </a:lnTo>
                <a:lnTo>
                  <a:pt x="1094118" y="2100215"/>
                </a:lnTo>
                <a:lnTo>
                  <a:pt x="1011173" y="2103702"/>
                </a:lnTo>
                <a:lnTo>
                  <a:pt x="928246" y="2100215"/>
                </a:lnTo>
                <a:lnTo>
                  <a:pt x="847164" y="2089934"/>
                </a:lnTo>
                <a:lnTo>
                  <a:pt x="768187" y="2073131"/>
                </a:lnTo>
                <a:lnTo>
                  <a:pt x="691577" y="2050077"/>
                </a:lnTo>
                <a:lnTo>
                  <a:pt x="617592" y="2021040"/>
                </a:lnTo>
                <a:lnTo>
                  <a:pt x="546495" y="1986293"/>
                </a:lnTo>
                <a:lnTo>
                  <a:pt x="478544" y="1946107"/>
                </a:lnTo>
                <a:lnTo>
                  <a:pt x="414001" y="1900751"/>
                </a:lnTo>
                <a:lnTo>
                  <a:pt x="353125" y="1850496"/>
                </a:lnTo>
                <a:lnTo>
                  <a:pt x="296177" y="1795614"/>
                </a:lnTo>
                <a:lnTo>
                  <a:pt x="243418" y="1736374"/>
                </a:lnTo>
                <a:lnTo>
                  <a:pt x="195107" y="1673048"/>
                </a:lnTo>
                <a:lnTo>
                  <a:pt x="151504" y="1605906"/>
                </a:lnTo>
                <a:lnTo>
                  <a:pt x="112871" y="1535219"/>
                </a:lnTo>
                <a:lnTo>
                  <a:pt x="79467" y="1461258"/>
                </a:lnTo>
                <a:lnTo>
                  <a:pt x="51553" y="1384293"/>
                </a:lnTo>
                <a:lnTo>
                  <a:pt x="29389" y="1304595"/>
                </a:lnTo>
                <a:lnTo>
                  <a:pt x="13235" y="1222434"/>
                </a:lnTo>
                <a:lnTo>
                  <a:pt x="3352" y="1138082"/>
                </a:lnTo>
                <a:lnTo>
                  <a:pt x="0" y="1051809"/>
                </a:lnTo>
                <a:close/>
              </a:path>
            </a:pathLst>
          </a:custGeom>
          <a:noFill/>
          <a:ln w="25399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4" name="object 14"/>
          <p:cNvSpPr txBox="1"/>
          <p:nvPr/>
        </p:nvSpPr>
        <p:spPr>
          <a:xfrm>
            <a:off x="8316914" y="4437064"/>
            <a:ext cx="1311275" cy="14382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 indent="1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6000"/>
              </a:lnSpc>
            </a:pPr>
            <a:r>
              <a:rPr lang="en-US" altLang="en-US" b="1">
                <a:solidFill>
                  <a:srgbClr val="FFFFFF"/>
                </a:solidFill>
                <a:latin typeface="Arial" panose="020B0604020202020204" pitchFamily="34" charset="0"/>
              </a:rPr>
              <a:t>Sensory</a:t>
            </a:r>
            <a:r>
              <a:rPr lang="en-US" altLang="en-US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FFFF"/>
                </a:solidFill>
                <a:latin typeface="Arial" panose="020B0604020202020204" pitchFamily="34" charset="0"/>
              </a:rPr>
              <a:t>input</a:t>
            </a:r>
            <a:r>
              <a:rPr lang="en-US" altLang="en-US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FFFF"/>
                </a:solidFill>
                <a:latin typeface="Arial" panose="020B0604020202020204" pitchFamily="34" charset="0"/>
              </a:rPr>
              <a:t>within</a:t>
            </a:r>
            <a:r>
              <a:rPr lang="en-US" altLang="en-US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FFFF"/>
                </a:solidFill>
                <a:latin typeface="Arial" panose="020B0604020202020204" pitchFamily="34" charset="0"/>
              </a:rPr>
              <a:t>daily</a:t>
            </a:r>
            <a:r>
              <a:rPr lang="en-US" altLang="en-US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FFFF"/>
                </a:solidFill>
                <a:latin typeface="Arial" panose="020B0604020202020204" pitchFamily="34" charset="0"/>
              </a:rPr>
              <a:t>routines</a:t>
            </a:r>
            <a:r>
              <a:rPr lang="en-US" altLang="en-US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FFFF"/>
                </a:solidFill>
                <a:latin typeface="Arial" panose="020B0604020202020204" pitchFamily="34" charset="0"/>
              </a:rPr>
              <a:t>to</a:t>
            </a:r>
            <a:r>
              <a:rPr lang="en-US" altLang="en-US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FFFF"/>
                </a:solidFill>
                <a:latin typeface="Arial" panose="020B0604020202020204" pitchFamily="34" charset="0"/>
              </a:rPr>
              <a:t>modulate</a:t>
            </a:r>
            <a:r>
              <a:rPr lang="en-US" altLang="en-US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FFFF"/>
                </a:solidFill>
                <a:latin typeface="Arial" panose="020B0604020202020204" pitchFamily="34" charset="0"/>
              </a:rPr>
              <a:t>arousal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35" name="object 15"/>
          <p:cNvSpPr>
            <a:spLocks/>
          </p:cNvSpPr>
          <p:nvPr/>
        </p:nvSpPr>
        <p:spPr bwMode="auto">
          <a:xfrm>
            <a:off x="6208714" y="4378325"/>
            <a:ext cx="1587" cy="439738"/>
          </a:xfrm>
          <a:custGeom>
            <a:avLst/>
            <a:gdLst>
              <a:gd name="T0" fmla="*/ 0 w 635"/>
              <a:gd name="T1" fmla="*/ 0 h 439420"/>
              <a:gd name="T2" fmla="*/ 121 w 635"/>
              <a:gd name="T3" fmla="*/ 439424 h 4394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35" h="439420">
                <a:moveTo>
                  <a:pt x="0" y="0"/>
                </a:moveTo>
                <a:lnTo>
                  <a:pt x="121" y="439424"/>
                </a:lnTo>
              </a:path>
            </a:pathLst>
          </a:custGeom>
          <a:noFill/>
          <a:ln w="25399">
            <a:solidFill>
              <a:srgbClr val="78BD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0736" name="object 16"/>
          <p:cNvSpPr>
            <a:spLocks/>
          </p:cNvSpPr>
          <p:nvPr/>
        </p:nvSpPr>
        <p:spPr bwMode="auto">
          <a:xfrm>
            <a:off x="5237164" y="4818063"/>
            <a:ext cx="1944687" cy="1852612"/>
          </a:xfrm>
          <a:custGeom>
            <a:avLst/>
            <a:gdLst>
              <a:gd name="T0" fmla="*/ 892423 w 1945004"/>
              <a:gd name="T1" fmla="*/ 3068 h 1851659"/>
              <a:gd name="T2" fmla="*/ 738529 w 1945004"/>
              <a:gd name="T3" fmla="*/ 26899 h 1851659"/>
              <a:gd name="T4" fmla="*/ 593739 w 1945004"/>
              <a:gd name="T5" fmla="*/ 72736 h 1851659"/>
              <a:gd name="T6" fmla="*/ 460055 w 1945004"/>
              <a:gd name="T7" fmla="*/ 138672 h 1851659"/>
              <a:gd name="T8" fmla="*/ 339477 w 1945004"/>
              <a:gd name="T9" fmla="*/ 222802 h 1851659"/>
              <a:gd name="T10" fmla="*/ 234007 w 1945004"/>
              <a:gd name="T11" fmla="*/ 323220 h 1851659"/>
              <a:gd name="T12" fmla="*/ 145645 w 1945004"/>
              <a:gd name="T13" fmla="*/ 438020 h 1851659"/>
              <a:gd name="T14" fmla="*/ 76393 w 1945004"/>
              <a:gd name="T15" fmla="*/ 565297 h 1851659"/>
              <a:gd name="T16" fmla="*/ 28252 w 1945004"/>
              <a:gd name="T17" fmla="*/ 703145 h 1851659"/>
              <a:gd name="T18" fmla="*/ 3222 w 1945004"/>
              <a:gd name="T19" fmla="*/ 849657 h 1851659"/>
              <a:gd name="T20" fmla="*/ 3222 w 1945004"/>
              <a:gd name="T21" fmla="*/ 1001477 h 1851659"/>
              <a:gd name="T22" fmla="*/ 28252 w 1945004"/>
              <a:gd name="T23" fmla="*/ 1147989 h 1851659"/>
              <a:gd name="T24" fmla="*/ 76393 w 1945004"/>
              <a:gd name="T25" fmla="*/ 1285834 h 1851659"/>
              <a:gd name="T26" fmla="*/ 145645 w 1945004"/>
              <a:gd name="T27" fmla="*/ 1413108 h 1851659"/>
              <a:gd name="T28" fmla="*/ 234007 w 1945004"/>
              <a:gd name="T29" fmla="*/ 1527905 h 1851659"/>
              <a:gd name="T30" fmla="*/ 339477 w 1945004"/>
              <a:gd name="T31" fmla="*/ 1628319 h 1851659"/>
              <a:gd name="T32" fmla="*/ 460055 w 1945004"/>
              <a:gd name="T33" fmla="*/ 1712446 h 1851659"/>
              <a:gd name="T34" fmla="*/ 593739 w 1945004"/>
              <a:gd name="T35" fmla="*/ 1778379 h 1851659"/>
              <a:gd name="T36" fmla="*/ 738529 w 1945004"/>
              <a:gd name="T37" fmla="*/ 1824213 h 1851659"/>
              <a:gd name="T38" fmla="*/ 892423 w 1945004"/>
              <a:gd name="T39" fmla="*/ 1848044 h 1851659"/>
              <a:gd name="T40" fmla="*/ 1051900 w 1945004"/>
              <a:gd name="T41" fmla="*/ 1848044 h 1851659"/>
              <a:gd name="T42" fmla="*/ 1205808 w 1945004"/>
              <a:gd name="T43" fmla="*/ 1824213 h 1851659"/>
              <a:gd name="T44" fmla="*/ 1350615 w 1945004"/>
              <a:gd name="T45" fmla="*/ 1778379 h 1851659"/>
              <a:gd name="T46" fmla="*/ 1484320 w 1945004"/>
              <a:gd name="T47" fmla="*/ 1712446 h 1851659"/>
              <a:gd name="T48" fmla="*/ 1604918 w 1945004"/>
              <a:gd name="T49" fmla="*/ 1628319 h 1851659"/>
              <a:gd name="T50" fmla="*/ 1710409 w 1945004"/>
              <a:gd name="T51" fmla="*/ 1527905 h 1851659"/>
              <a:gd name="T52" fmla="*/ 1798790 w 1945004"/>
              <a:gd name="T53" fmla="*/ 1413108 h 1851659"/>
              <a:gd name="T54" fmla="*/ 1868058 w 1945004"/>
              <a:gd name="T55" fmla="*/ 1285834 h 1851659"/>
              <a:gd name="T56" fmla="*/ 1916212 w 1945004"/>
              <a:gd name="T57" fmla="*/ 1147989 h 1851659"/>
              <a:gd name="T58" fmla="*/ 1941248 w 1945004"/>
              <a:gd name="T59" fmla="*/ 1001477 h 1851659"/>
              <a:gd name="T60" fmla="*/ 1941248 w 1945004"/>
              <a:gd name="T61" fmla="*/ 849657 h 1851659"/>
              <a:gd name="T62" fmla="*/ 1916212 w 1945004"/>
              <a:gd name="T63" fmla="*/ 703145 h 1851659"/>
              <a:gd name="T64" fmla="*/ 1868058 w 1945004"/>
              <a:gd name="T65" fmla="*/ 565297 h 1851659"/>
              <a:gd name="T66" fmla="*/ 1798790 w 1945004"/>
              <a:gd name="T67" fmla="*/ 438020 h 1851659"/>
              <a:gd name="T68" fmla="*/ 1710409 w 1945004"/>
              <a:gd name="T69" fmla="*/ 323220 h 1851659"/>
              <a:gd name="T70" fmla="*/ 1604918 w 1945004"/>
              <a:gd name="T71" fmla="*/ 222802 h 1851659"/>
              <a:gd name="T72" fmla="*/ 1484320 w 1945004"/>
              <a:gd name="T73" fmla="*/ 138672 h 1851659"/>
              <a:gd name="T74" fmla="*/ 1350615 w 1945004"/>
              <a:gd name="T75" fmla="*/ 72736 h 1851659"/>
              <a:gd name="T76" fmla="*/ 1205808 w 1945004"/>
              <a:gd name="T77" fmla="*/ 26899 h 1851659"/>
              <a:gd name="T78" fmla="*/ 1051900 w 1945004"/>
              <a:gd name="T79" fmla="*/ 3068 h 1851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45004" h="1851659">
                <a:moveTo>
                  <a:pt x="972159" y="0"/>
                </a:moveTo>
                <a:lnTo>
                  <a:pt x="892423" y="3068"/>
                </a:lnTo>
                <a:lnTo>
                  <a:pt x="814463" y="12114"/>
                </a:lnTo>
                <a:lnTo>
                  <a:pt x="738529" y="26899"/>
                </a:lnTo>
                <a:lnTo>
                  <a:pt x="664871" y="47186"/>
                </a:lnTo>
                <a:lnTo>
                  <a:pt x="593739" y="72736"/>
                </a:lnTo>
                <a:lnTo>
                  <a:pt x="525384" y="103311"/>
                </a:lnTo>
                <a:lnTo>
                  <a:pt x="460055" y="138672"/>
                </a:lnTo>
                <a:lnTo>
                  <a:pt x="398003" y="178582"/>
                </a:lnTo>
                <a:lnTo>
                  <a:pt x="339477" y="222802"/>
                </a:lnTo>
                <a:lnTo>
                  <a:pt x="284728" y="271094"/>
                </a:lnTo>
                <a:lnTo>
                  <a:pt x="234007" y="323220"/>
                </a:lnTo>
                <a:lnTo>
                  <a:pt x="187562" y="378942"/>
                </a:lnTo>
                <a:lnTo>
                  <a:pt x="145645" y="438020"/>
                </a:lnTo>
                <a:lnTo>
                  <a:pt x="108505" y="500218"/>
                </a:lnTo>
                <a:lnTo>
                  <a:pt x="76393" y="565297"/>
                </a:lnTo>
                <a:lnTo>
                  <a:pt x="49558" y="633019"/>
                </a:lnTo>
                <a:lnTo>
                  <a:pt x="28252" y="703145"/>
                </a:lnTo>
                <a:lnTo>
                  <a:pt x="12723" y="775437"/>
                </a:lnTo>
                <a:lnTo>
                  <a:pt x="3222" y="849657"/>
                </a:lnTo>
                <a:lnTo>
                  <a:pt x="0" y="925567"/>
                </a:lnTo>
                <a:lnTo>
                  <a:pt x="3222" y="1001477"/>
                </a:lnTo>
                <a:lnTo>
                  <a:pt x="12723" y="1075697"/>
                </a:lnTo>
                <a:lnTo>
                  <a:pt x="28252" y="1147989"/>
                </a:lnTo>
                <a:lnTo>
                  <a:pt x="49558" y="1218114"/>
                </a:lnTo>
                <a:lnTo>
                  <a:pt x="76393" y="1285834"/>
                </a:lnTo>
                <a:lnTo>
                  <a:pt x="108505" y="1350911"/>
                </a:lnTo>
                <a:lnTo>
                  <a:pt x="145645" y="1413108"/>
                </a:lnTo>
                <a:lnTo>
                  <a:pt x="187562" y="1472185"/>
                </a:lnTo>
                <a:lnTo>
                  <a:pt x="234007" y="1527905"/>
                </a:lnTo>
                <a:lnTo>
                  <a:pt x="284728" y="1580029"/>
                </a:lnTo>
                <a:lnTo>
                  <a:pt x="339477" y="1628319"/>
                </a:lnTo>
                <a:lnTo>
                  <a:pt x="398003" y="1672537"/>
                </a:lnTo>
                <a:lnTo>
                  <a:pt x="460055" y="1712446"/>
                </a:lnTo>
                <a:lnTo>
                  <a:pt x="525384" y="1747805"/>
                </a:lnTo>
                <a:lnTo>
                  <a:pt x="593739" y="1778379"/>
                </a:lnTo>
                <a:lnTo>
                  <a:pt x="664871" y="1803928"/>
                </a:lnTo>
                <a:lnTo>
                  <a:pt x="738529" y="1824213"/>
                </a:lnTo>
                <a:lnTo>
                  <a:pt x="814463" y="1838998"/>
                </a:lnTo>
                <a:lnTo>
                  <a:pt x="892423" y="1848044"/>
                </a:lnTo>
                <a:lnTo>
                  <a:pt x="972159" y="1851112"/>
                </a:lnTo>
                <a:lnTo>
                  <a:pt x="1051900" y="1848044"/>
                </a:lnTo>
                <a:lnTo>
                  <a:pt x="1129867" y="1838998"/>
                </a:lnTo>
                <a:lnTo>
                  <a:pt x="1205808" y="1824213"/>
                </a:lnTo>
                <a:lnTo>
                  <a:pt x="1279475" y="1803928"/>
                </a:lnTo>
                <a:lnTo>
                  <a:pt x="1350615" y="1778379"/>
                </a:lnTo>
                <a:lnTo>
                  <a:pt x="1418981" y="1747805"/>
                </a:lnTo>
                <a:lnTo>
                  <a:pt x="1484320" y="1712446"/>
                </a:lnTo>
                <a:lnTo>
                  <a:pt x="1546382" y="1672537"/>
                </a:lnTo>
                <a:lnTo>
                  <a:pt x="1604918" y="1628319"/>
                </a:lnTo>
                <a:lnTo>
                  <a:pt x="1659677" y="1580029"/>
                </a:lnTo>
                <a:lnTo>
                  <a:pt x="1710409" y="1527905"/>
                </a:lnTo>
                <a:lnTo>
                  <a:pt x="1756863" y="1472185"/>
                </a:lnTo>
                <a:lnTo>
                  <a:pt x="1798790" y="1413108"/>
                </a:lnTo>
                <a:lnTo>
                  <a:pt x="1835938" y="1350911"/>
                </a:lnTo>
                <a:lnTo>
                  <a:pt x="1868058" y="1285834"/>
                </a:lnTo>
                <a:lnTo>
                  <a:pt x="1894899" y="1218114"/>
                </a:lnTo>
                <a:lnTo>
                  <a:pt x="1916212" y="1147989"/>
                </a:lnTo>
                <a:lnTo>
                  <a:pt x="1931744" y="1075697"/>
                </a:lnTo>
                <a:lnTo>
                  <a:pt x="1941248" y="1001477"/>
                </a:lnTo>
                <a:lnTo>
                  <a:pt x="1944471" y="925567"/>
                </a:lnTo>
                <a:lnTo>
                  <a:pt x="1941248" y="849657"/>
                </a:lnTo>
                <a:lnTo>
                  <a:pt x="1931744" y="775437"/>
                </a:lnTo>
                <a:lnTo>
                  <a:pt x="1916212" y="703145"/>
                </a:lnTo>
                <a:lnTo>
                  <a:pt x="1894899" y="633019"/>
                </a:lnTo>
                <a:lnTo>
                  <a:pt x="1868058" y="565297"/>
                </a:lnTo>
                <a:lnTo>
                  <a:pt x="1835938" y="500218"/>
                </a:lnTo>
                <a:lnTo>
                  <a:pt x="1798790" y="438020"/>
                </a:lnTo>
                <a:lnTo>
                  <a:pt x="1756863" y="378942"/>
                </a:lnTo>
                <a:lnTo>
                  <a:pt x="1710409" y="323220"/>
                </a:lnTo>
                <a:lnTo>
                  <a:pt x="1659677" y="271094"/>
                </a:lnTo>
                <a:lnTo>
                  <a:pt x="1604918" y="222802"/>
                </a:lnTo>
                <a:lnTo>
                  <a:pt x="1546382" y="178582"/>
                </a:lnTo>
                <a:lnTo>
                  <a:pt x="1484320" y="138672"/>
                </a:lnTo>
                <a:lnTo>
                  <a:pt x="1418981" y="103311"/>
                </a:lnTo>
                <a:lnTo>
                  <a:pt x="1350615" y="72736"/>
                </a:lnTo>
                <a:lnTo>
                  <a:pt x="1279475" y="47186"/>
                </a:lnTo>
                <a:lnTo>
                  <a:pt x="1205808" y="26899"/>
                </a:lnTo>
                <a:lnTo>
                  <a:pt x="1129867" y="12114"/>
                </a:lnTo>
                <a:lnTo>
                  <a:pt x="1051900" y="3068"/>
                </a:lnTo>
                <a:lnTo>
                  <a:pt x="972159" y="0"/>
                </a:lnTo>
                <a:close/>
              </a:path>
            </a:pathLst>
          </a:custGeom>
          <a:solidFill>
            <a:srgbClr val="16B0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0737" name="object 17"/>
          <p:cNvSpPr>
            <a:spLocks/>
          </p:cNvSpPr>
          <p:nvPr/>
        </p:nvSpPr>
        <p:spPr bwMode="auto">
          <a:xfrm>
            <a:off x="5237164" y="4818063"/>
            <a:ext cx="1944687" cy="1852612"/>
          </a:xfrm>
          <a:custGeom>
            <a:avLst/>
            <a:gdLst>
              <a:gd name="T0" fmla="*/ 3222 w 1945004"/>
              <a:gd name="T1" fmla="*/ 849657 h 1851659"/>
              <a:gd name="T2" fmla="*/ 28252 w 1945004"/>
              <a:gd name="T3" fmla="*/ 703145 h 1851659"/>
              <a:gd name="T4" fmla="*/ 76393 w 1945004"/>
              <a:gd name="T5" fmla="*/ 565297 h 1851659"/>
              <a:gd name="T6" fmla="*/ 145645 w 1945004"/>
              <a:gd name="T7" fmla="*/ 438020 h 1851659"/>
              <a:gd name="T8" fmla="*/ 234007 w 1945004"/>
              <a:gd name="T9" fmla="*/ 323220 h 1851659"/>
              <a:gd name="T10" fmla="*/ 339477 w 1945004"/>
              <a:gd name="T11" fmla="*/ 222802 h 1851659"/>
              <a:gd name="T12" fmla="*/ 460055 w 1945004"/>
              <a:gd name="T13" fmla="*/ 138672 h 1851659"/>
              <a:gd name="T14" fmla="*/ 593739 w 1945004"/>
              <a:gd name="T15" fmla="*/ 72736 h 1851659"/>
              <a:gd name="T16" fmla="*/ 738529 w 1945004"/>
              <a:gd name="T17" fmla="*/ 26899 h 1851659"/>
              <a:gd name="T18" fmla="*/ 892423 w 1945004"/>
              <a:gd name="T19" fmla="*/ 3068 h 1851659"/>
              <a:gd name="T20" fmla="*/ 1051900 w 1945004"/>
              <a:gd name="T21" fmla="*/ 3068 h 1851659"/>
              <a:gd name="T22" fmla="*/ 1205808 w 1945004"/>
              <a:gd name="T23" fmla="*/ 26899 h 1851659"/>
              <a:gd name="T24" fmla="*/ 1350615 w 1945004"/>
              <a:gd name="T25" fmla="*/ 72736 h 1851659"/>
              <a:gd name="T26" fmla="*/ 1484320 w 1945004"/>
              <a:gd name="T27" fmla="*/ 138672 h 1851659"/>
              <a:gd name="T28" fmla="*/ 1604918 w 1945004"/>
              <a:gd name="T29" fmla="*/ 222802 h 1851659"/>
              <a:gd name="T30" fmla="*/ 1710409 w 1945004"/>
              <a:gd name="T31" fmla="*/ 323220 h 1851659"/>
              <a:gd name="T32" fmla="*/ 1798790 w 1945004"/>
              <a:gd name="T33" fmla="*/ 438020 h 1851659"/>
              <a:gd name="T34" fmla="*/ 1868058 w 1945004"/>
              <a:gd name="T35" fmla="*/ 565297 h 1851659"/>
              <a:gd name="T36" fmla="*/ 1916212 w 1945004"/>
              <a:gd name="T37" fmla="*/ 703145 h 1851659"/>
              <a:gd name="T38" fmla="*/ 1941248 w 1945004"/>
              <a:gd name="T39" fmla="*/ 849657 h 1851659"/>
              <a:gd name="T40" fmla="*/ 1941248 w 1945004"/>
              <a:gd name="T41" fmla="*/ 1001477 h 1851659"/>
              <a:gd name="T42" fmla="*/ 1916212 w 1945004"/>
              <a:gd name="T43" fmla="*/ 1147989 h 1851659"/>
              <a:gd name="T44" fmla="*/ 1868058 w 1945004"/>
              <a:gd name="T45" fmla="*/ 1285834 h 1851659"/>
              <a:gd name="T46" fmla="*/ 1798790 w 1945004"/>
              <a:gd name="T47" fmla="*/ 1413108 h 1851659"/>
              <a:gd name="T48" fmla="*/ 1710409 w 1945004"/>
              <a:gd name="T49" fmla="*/ 1527905 h 1851659"/>
              <a:gd name="T50" fmla="*/ 1604918 w 1945004"/>
              <a:gd name="T51" fmla="*/ 1628319 h 1851659"/>
              <a:gd name="T52" fmla="*/ 1484320 w 1945004"/>
              <a:gd name="T53" fmla="*/ 1712446 h 1851659"/>
              <a:gd name="T54" fmla="*/ 1350615 w 1945004"/>
              <a:gd name="T55" fmla="*/ 1778379 h 1851659"/>
              <a:gd name="T56" fmla="*/ 1205808 w 1945004"/>
              <a:gd name="T57" fmla="*/ 1824213 h 1851659"/>
              <a:gd name="T58" fmla="*/ 1051900 w 1945004"/>
              <a:gd name="T59" fmla="*/ 1848044 h 1851659"/>
              <a:gd name="T60" fmla="*/ 892423 w 1945004"/>
              <a:gd name="T61" fmla="*/ 1848044 h 1851659"/>
              <a:gd name="T62" fmla="*/ 738529 w 1945004"/>
              <a:gd name="T63" fmla="*/ 1824213 h 1851659"/>
              <a:gd name="T64" fmla="*/ 593739 w 1945004"/>
              <a:gd name="T65" fmla="*/ 1778379 h 1851659"/>
              <a:gd name="T66" fmla="*/ 460055 w 1945004"/>
              <a:gd name="T67" fmla="*/ 1712446 h 1851659"/>
              <a:gd name="T68" fmla="*/ 339477 w 1945004"/>
              <a:gd name="T69" fmla="*/ 1628319 h 1851659"/>
              <a:gd name="T70" fmla="*/ 234007 w 1945004"/>
              <a:gd name="T71" fmla="*/ 1527905 h 1851659"/>
              <a:gd name="T72" fmla="*/ 145645 w 1945004"/>
              <a:gd name="T73" fmla="*/ 1413108 h 1851659"/>
              <a:gd name="T74" fmla="*/ 76393 w 1945004"/>
              <a:gd name="T75" fmla="*/ 1285834 h 1851659"/>
              <a:gd name="T76" fmla="*/ 28252 w 1945004"/>
              <a:gd name="T77" fmla="*/ 1147989 h 1851659"/>
              <a:gd name="T78" fmla="*/ 3222 w 1945004"/>
              <a:gd name="T79" fmla="*/ 1001477 h 1851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45004" h="1851659">
                <a:moveTo>
                  <a:pt x="0" y="925567"/>
                </a:moveTo>
                <a:lnTo>
                  <a:pt x="3222" y="849657"/>
                </a:lnTo>
                <a:lnTo>
                  <a:pt x="12723" y="775437"/>
                </a:lnTo>
                <a:lnTo>
                  <a:pt x="28252" y="703145"/>
                </a:lnTo>
                <a:lnTo>
                  <a:pt x="49558" y="633019"/>
                </a:lnTo>
                <a:lnTo>
                  <a:pt x="76393" y="565297"/>
                </a:lnTo>
                <a:lnTo>
                  <a:pt x="108505" y="500218"/>
                </a:lnTo>
                <a:lnTo>
                  <a:pt x="145645" y="438020"/>
                </a:lnTo>
                <a:lnTo>
                  <a:pt x="187562" y="378942"/>
                </a:lnTo>
                <a:lnTo>
                  <a:pt x="234007" y="323220"/>
                </a:lnTo>
                <a:lnTo>
                  <a:pt x="284728" y="271094"/>
                </a:lnTo>
                <a:lnTo>
                  <a:pt x="339477" y="222802"/>
                </a:lnTo>
                <a:lnTo>
                  <a:pt x="398003" y="178582"/>
                </a:lnTo>
                <a:lnTo>
                  <a:pt x="460055" y="138672"/>
                </a:lnTo>
                <a:lnTo>
                  <a:pt x="525384" y="103311"/>
                </a:lnTo>
                <a:lnTo>
                  <a:pt x="593739" y="72736"/>
                </a:lnTo>
                <a:lnTo>
                  <a:pt x="664871" y="47186"/>
                </a:lnTo>
                <a:lnTo>
                  <a:pt x="738529" y="26899"/>
                </a:lnTo>
                <a:lnTo>
                  <a:pt x="814463" y="12114"/>
                </a:lnTo>
                <a:lnTo>
                  <a:pt x="892423" y="3068"/>
                </a:lnTo>
                <a:lnTo>
                  <a:pt x="972159" y="0"/>
                </a:lnTo>
                <a:lnTo>
                  <a:pt x="1051900" y="3068"/>
                </a:lnTo>
                <a:lnTo>
                  <a:pt x="1129867" y="12114"/>
                </a:lnTo>
                <a:lnTo>
                  <a:pt x="1205808" y="26899"/>
                </a:lnTo>
                <a:lnTo>
                  <a:pt x="1279475" y="47186"/>
                </a:lnTo>
                <a:lnTo>
                  <a:pt x="1350615" y="72736"/>
                </a:lnTo>
                <a:lnTo>
                  <a:pt x="1418981" y="103311"/>
                </a:lnTo>
                <a:lnTo>
                  <a:pt x="1484320" y="138672"/>
                </a:lnTo>
                <a:lnTo>
                  <a:pt x="1546382" y="178582"/>
                </a:lnTo>
                <a:lnTo>
                  <a:pt x="1604918" y="222802"/>
                </a:lnTo>
                <a:lnTo>
                  <a:pt x="1659677" y="271094"/>
                </a:lnTo>
                <a:lnTo>
                  <a:pt x="1710409" y="323220"/>
                </a:lnTo>
                <a:lnTo>
                  <a:pt x="1756863" y="378942"/>
                </a:lnTo>
                <a:lnTo>
                  <a:pt x="1798790" y="438020"/>
                </a:lnTo>
                <a:lnTo>
                  <a:pt x="1835938" y="500218"/>
                </a:lnTo>
                <a:lnTo>
                  <a:pt x="1868058" y="565297"/>
                </a:lnTo>
                <a:lnTo>
                  <a:pt x="1894899" y="633019"/>
                </a:lnTo>
                <a:lnTo>
                  <a:pt x="1916212" y="703145"/>
                </a:lnTo>
                <a:lnTo>
                  <a:pt x="1931744" y="775437"/>
                </a:lnTo>
                <a:lnTo>
                  <a:pt x="1941248" y="849657"/>
                </a:lnTo>
                <a:lnTo>
                  <a:pt x="1944471" y="925567"/>
                </a:lnTo>
                <a:lnTo>
                  <a:pt x="1941248" y="1001477"/>
                </a:lnTo>
                <a:lnTo>
                  <a:pt x="1931744" y="1075697"/>
                </a:lnTo>
                <a:lnTo>
                  <a:pt x="1916212" y="1147989"/>
                </a:lnTo>
                <a:lnTo>
                  <a:pt x="1894899" y="1218114"/>
                </a:lnTo>
                <a:lnTo>
                  <a:pt x="1868058" y="1285834"/>
                </a:lnTo>
                <a:lnTo>
                  <a:pt x="1835938" y="1350911"/>
                </a:lnTo>
                <a:lnTo>
                  <a:pt x="1798790" y="1413108"/>
                </a:lnTo>
                <a:lnTo>
                  <a:pt x="1756863" y="1472185"/>
                </a:lnTo>
                <a:lnTo>
                  <a:pt x="1710409" y="1527905"/>
                </a:lnTo>
                <a:lnTo>
                  <a:pt x="1659677" y="1580029"/>
                </a:lnTo>
                <a:lnTo>
                  <a:pt x="1604918" y="1628319"/>
                </a:lnTo>
                <a:lnTo>
                  <a:pt x="1546382" y="1672537"/>
                </a:lnTo>
                <a:lnTo>
                  <a:pt x="1484320" y="1712446"/>
                </a:lnTo>
                <a:lnTo>
                  <a:pt x="1418981" y="1747805"/>
                </a:lnTo>
                <a:lnTo>
                  <a:pt x="1350615" y="1778379"/>
                </a:lnTo>
                <a:lnTo>
                  <a:pt x="1279475" y="1803928"/>
                </a:lnTo>
                <a:lnTo>
                  <a:pt x="1205808" y="1824213"/>
                </a:lnTo>
                <a:lnTo>
                  <a:pt x="1129867" y="1838998"/>
                </a:lnTo>
                <a:lnTo>
                  <a:pt x="1051900" y="1848044"/>
                </a:lnTo>
                <a:lnTo>
                  <a:pt x="972159" y="1851112"/>
                </a:lnTo>
                <a:lnTo>
                  <a:pt x="892423" y="1848044"/>
                </a:lnTo>
                <a:lnTo>
                  <a:pt x="814463" y="1838998"/>
                </a:lnTo>
                <a:lnTo>
                  <a:pt x="738529" y="1824213"/>
                </a:lnTo>
                <a:lnTo>
                  <a:pt x="664871" y="1803928"/>
                </a:lnTo>
                <a:lnTo>
                  <a:pt x="593739" y="1778379"/>
                </a:lnTo>
                <a:lnTo>
                  <a:pt x="525384" y="1747805"/>
                </a:lnTo>
                <a:lnTo>
                  <a:pt x="460055" y="1712446"/>
                </a:lnTo>
                <a:lnTo>
                  <a:pt x="398003" y="1672537"/>
                </a:lnTo>
                <a:lnTo>
                  <a:pt x="339477" y="1628319"/>
                </a:lnTo>
                <a:lnTo>
                  <a:pt x="284728" y="1580029"/>
                </a:lnTo>
                <a:lnTo>
                  <a:pt x="234007" y="1527905"/>
                </a:lnTo>
                <a:lnTo>
                  <a:pt x="187562" y="1472185"/>
                </a:lnTo>
                <a:lnTo>
                  <a:pt x="145645" y="1413108"/>
                </a:lnTo>
                <a:lnTo>
                  <a:pt x="108505" y="1350911"/>
                </a:lnTo>
                <a:lnTo>
                  <a:pt x="76393" y="1285834"/>
                </a:lnTo>
                <a:lnTo>
                  <a:pt x="49558" y="1218114"/>
                </a:lnTo>
                <a:lnTo>
                  <a:pt x="28252" y="1147989"/>
                </a:lnTo>
                <a:lnTo>
                  <a:pt x="12723" y="1075697"/>
                </a:lnTo>
                <a:lnTo>
                  <a:pt x="3222" y="1001477"/>
                </a:lnTo>
                <a:lnTo>
                  <a:pt x="0" y="925567"/>
                </a:lnTo>
                <a:close/>
              </a:path>
            </a:pathLst>
          </a:custGeom>
          <a:noFill/>
          <a:ln w="25399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8" name="object 18"/>
          <p:cNvSpPr txBox="1"/>
          <p:nvPr/>
        </p:nvSpPr>
        <p:spPr>
          <a:xfrm>
            <a:off x="5546725" y="5497514"/>
            <a:ext cx="1328738" cy="4921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11125" indent="-984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1875"/>
              </a:lnSpc>
            </a:pPr>
            <a:r>
              <a:rPr lang="en-US" altLang="en-US" b="1">
                <a:solidFill>
                  <a:srgbClr val="FFFFFF"/>
                </a:solidFill>
                <a:latin typeface="Arial" panose="020B0604020202020204" pitchFamily="34" charset="0"/>
              </a:rPr>
              <a:t>Behavioural</a:t>
            </a:r>
            <a:r>
              <a:rPr lang="en-US" altLang="en-US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FFFF"/>
                </a:solidFill>
                <a:latin typeface="Arial" panose="020B0604020202020204" pitchFamily="34" charset="0"/>
              </a:rPr>
              <a:t>Strategies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39" name="object 19"/>
          <p:cNvSpPr>
            <a:spLocks/>
          </p:cNvSpPr>
          <p:nvPr/>
        </p:nvSpPr>
        <p:spPr bwMode="auto">
          <a:xfrm>
            <a:off x="4870451" y="3905251"/>
            <a:ext cx="587375" cy="284163"/>
          </a:xfrm>
          <a:custGeom>
            <a:avLst/>
            <a:gdLst>
              <a:gd name="T0" fmla="*/ 588507 w 588645"/>
              <a:gd name="T1" fmla="*/ 0 h 283845"/>
              <a:gd name="T2" fmla="*/ 0 w 588645"/>
              <a:gd name="T3" fmla="*/ 283844 h 2838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88645" h="283845">
                <a:moveTo>
                  <a:pt x="588507" y="0"/>
                </a:moveTo>
                <a:lnTo>
                  <a:pt x="0" y="283844"/>
                </a:lnTo>
              </a:path>
            </a:pathLst>
          </a:custGeom>
          <a:noFill/>
          <a:ln w="25399">
            <a:solidFill>
              <a:srgbClr val="78BD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0740" name="object 20"/>
          <p:cNvSpPr>
            <a:spLocks/>
          </p:cNvSpPr>
          <p:nvPr/>
        </p:nvSpPr>
        <p:spPr bwMode="auto">
          <a:xfrm>
            <a:off x="2438401" y="3538538"/>
            <a:ext cx="2574925" cy="2405062"/>
          </a:xfrm>
          <a:custGeom>
            <a:avLst/>
            <a:gdLst>
              <a:gd name="T0" fmla="*/ 1181992 w 2575560"/>
              <a:gd name="T1" fmla="*/ 3985 h 2404745"/>
              <a:gd name="T2" fmla="*/ 978182 w 2575560"/>
              <a:gd name="T3" fmla="*/ 34937 h 2404745"/>
              <a:gd name="T4" fmla="*/ 786421 w 2575560"/>
              <a:gd name="T5" fmla="*/ 94470 h 2404745"/>
              <a:gd name="T6" fmla="*/ 609363 w 2575560"/>
              <a:gd name="T7" fmla="*/ 180109 h 2404745"/>
              <a:gd name="T8" fmla="*/ 449660 w 2575560"/>
              <a:gd name="T9" fmla="*/ 289378 h 2404745"/>
              <a:gd name="T10" fmla="*/ 309962 w 2575560"/>
              <a:gd name="T11" fmla="*/ 419804 h 2404745"/>
              <a:gd name="T12" fmla="*/ 192922 w 2575560"/>
              <a:gd name="T13" fmla="*/ 568911 h 2404745"/>
              <a:gd name="T14" fmla="*/ 101192 w 2575560"/>
              <a:gd name="T15" fmla="*/ 734224 h 2404745"/>
              <a:gd name="T16" fmla="*/ 37423 w 2575560"/>
              <a:gd name="T17" fmla="*/ 913268 h 2404745"/>
              <a:gd name="T18" fmla="*/ 4268 w 2575560"/>
              <a:gd name="T19" fmla="*/ 1103569 h 2404745"/>
              <a:gd name="T20" fmla="*/ 4268 w 2575560"/>
              <a:gd name="T21" fmla="*/ 1300767 h 2404745"/>
              <a:gd name="T22" fmla="*/ 37423 w 2575560"/>
              <a:gd name="T23" fmla="*/ 1491068 h 2404745"/>
              <a:gd name="T24" fmla="*/ 101192 w 2575560"/>
              <a:gd name="T25" fmla="*/ 1670111 h 2404745"/>
              <a:gd name="T26" fmla="*/ 192922 w 2575560"/>
              <a:gd name="T27" fmla="*/ 1835421 h 2404745"/>
              <a:gd name="T28" fmla="*/ 309962 w 2575560"/>
              <a:gd name="T29" fmla="*/ 1984522 h 2404745"/>
              <a:gd name="T30" fmla="*/ 449660 w 2575560"/>
              <a:gd name="T31" fmla="*/ 2114943 h 2404745"/>
              <a:gd name="T32" fmla="*/ 609363 w 2575560"/>
              <a:gd name="T33" fmla="*/ 2224207 h 2404745"/>
              <a:gd name="T34" fmla="*/ 786421 w 2575560"/>
              <a:gd name="T35" fmla="*/ 2309841 h 2404745"/>
              <a:gd name="T36" fmla="*/ 978182 w 2575560"/>
              <a:gd name="T37" fmla="*/ 2369370 h 2404745"/>
              <a:gd name="T38" fmla="*/ 1181992 w 2575560"/>
              <a:gd name="T39" fmla="*/ 2400320 h 2404745"/>
              <a:gd name="T40" fmla="*/ 1393203 w 2575560"/>
              <a:gd name="T41" fmla="*/ 2400320 h 2404745"/>
              <a:gd name="T42" fmla="*/ 1597044 w 2575560"/>
              <a:gd name="T43" fmla="*/ 2369370 h 2404745"/>
              <a:gd name="T44" fmla="*/ 1788824 w 2575560"/>
              <a:gd name="T45" fmla="*/ 2309841 h 2404745"/>
              <a:gd name="T46" fmla="*/ 1965893 w 2575560"/>
              <a:gd name="T47" fmla="*/ 2224207 h 2404745"/>
              <a:gd name="T48" fmla="*/ 2125601 w 2575560"/>
              <a:gd name="T49" fmla="*/ 2114943 h 2404745"/>
              <a:gd name="T50" fmla="*/ 2265298 w 2575560"/>
              <a:gd name="T51" fmla="*/ 1984522 h 2404745"/>
              <a:gd name="T52" fmla="*/ 2382333 w 2575560"/>
              <a:gd name="T53" fmla="*/ 1835421 h 2404745"/>
              <a:gd name="T54" fmla="*/ 2474057 w 2575560"/>
              <a:gd name="T55" fmla="*/ 1670111 h 2404745"/>
              <a:gd name="T56" fmla="*/ 2537820 w 2575560"/>
              <a:gd name="T57" fmla="*/ 1491068 h 2404745"/>
              <a:gd name="T58" fmla="*/ 2570971 w 2575560"/>
              <a:gd name="T59" fmla="*/ 1300767 h 2404745"/>
              <a:gd name="T60" fmla="*/ 2570971 w 2575560"/>
              <a:gd name="T61" fmla="*/ 1103569 h 2404745"/>
              <a:gd name="T62" fmla="*/ 2537820 w 2575560"/>
              <a:gd name="T63" fmla="*/ 913268 h 2404745"/>
              <a:gd name="T64" fmla="*/ 2474057 w 2575560"/>
              <a:gd name="T65" fmla="*/ 734224 h 2404745"/>
              <a:gd name="T66" fmla="*/ 2382333 w 2575560"/>
              <a:gd name="T67" fmla="*/ 568911 h 2404745"/>
              <a:gd name="T68" fmla="*/ 2265298 w 2575560"/>
              <a:gd name="T69" fmla="*/ 419804 h 2404745"/>
              <a:gd name="T70" fmla="*/ 2125601 w 2575560"/>
              <a:gd name="T71" fmla="*/ 289378 h 2404745"/>
              <a:gd name="T72" fmla="*/ 1965893 w 2575560"/>
              <a:gd name="T73" fmla="*/ 180109 h 2404745"/>
              <a:gd name="T74" fmla="*/ 1788824 w 2575560"/>
              <a:gd name="T75" fmla="*/ 94470 h 2404745"/>
              <a:gd name="T76" fmla="*/ 1597044 w 2575560"/>
              <a:gd name="T77" fmla="*/ 34937 h 2404745"/>
              <a:gd name="T78" fmla="*/ 1393203 w 2575560"/>
              <a:gd name="T79" fmla="*/ 3985 h 2404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575560" h="2404745">
                <a:moveTo>
                  <a:pt x="1287587" y="0"/>
                </a:moveTo>
                <a:lnTo>
                  <a:pt x="1181992" y="3985"/>
                </a:lnTo>
                <a:lnTo>
                  <a:pt x="1078746" y="15733"/>
                </a:lnTo>
                <a:lnTo>
                  <a:pt x="978182" y="34937"/>
                </a:lnTo>
                <a:lnTo>
                  <a:pt x="880629" y="61286"/>
                </a:lnTo>
                <a:lnTo>
                  <a:pt x="786421" y="94470"/>
                </a:lnTo>
                <a:lnTo>
                  <a:pt x="695889" y="134181"/>
                </a:lnTo>
                <a:lnTo>
                  <a:pt x="609363" y="180109"/>
                </a:lnTo>
                <a:lnTo>
                  <a:pt x="527176" y="231944"/>
                </a:lnTo>
                <a:lnTo>
                  <a:pt x="449660" y="289378"/>
                </a:lnTo>
                <a:lnTo>
                  <a:pt x="377144" y="352101"/>
                </a:lnTo>
                <a:lnTo>
                  <a:pt x="309962" y="419804"/>
                </a:lnTo>
                <a:lnTo>
                  <a:pt x="248444" y="492177"/>
                </a:lnTo>
                <a:lnTo>
                  <a:pt x="192922" y="568911"/>
                </a:lnTo>
                <a:lnTo>
                  <a:pt x="143727" y="649696"/>
                </a:lnTo>
                <a:lnTo>
                  <a:pt x="101192" y="734224"/>
                </a:lnTo>
                <a:lnTo>
                  <a:pt x="65646" y="822184"/>
                </a:lnTo>
                <a:lnTo>
                  <a:pt x="37423" y="913268"/>
                </a:lnTo>
                <a:lnTo>
                  <a:pt x="16853" y="1007166"/>
                </a:lnTo>
                <a:lnTo>
                  <a:pt x="4268" y="1103569"/>
                </a:lnTo>
                <a:lnTo>
                  <a:pt x="0" y="1202167"/>
                </a:lnTo>
                <a:lnTo>
                  <a:pt x="4268" y="1300767"/>
                </a:lnTo>
                <a:lnTo>
                  <a:pt x="16853" y="1397170"/>
                </a:lnTo>
                <a:lnTo>
                  <a:pt x="37423" y="1491068"/>
                </a:lnTo>
                <a:lnTo>
                  <a:pt x="65646" y="1582152"/>
                </a:lnTo>
                <a:lnTo>
                  <a:pt x="101192" y="1670111"/>
                </a:lnTo>
                <a:lnTo>
                  <a:pt x="143727" y="1754637"/>
                </a:lnTo>
                <a:lnTo>
                  <a:pt x="192922" y="1835421"/>
                </a:lnTo>
                <a:lnTo>
                  <a:pt x="248444" y="1912152"/>
                </a:lnTo>
                <a:lnTo>
                  <a:pt x="309962" y="1984522"/>
                </a:lnTo>
                <a:lnTo>
                  <a:pt x="377144" y="2052222"/>
                </a:lnTo>
                <a:lnTo>
                  <a:pt x="449660" y="2114943"/>
                </a:lnTo>
                <a:lnTo>
                  <a:pt x="527176" y="2172374"/>
                </a:lnTo>
                <a:lnTo>
                  <a:pt x="609363" y="2224207"/>
                </a:lnTo>
                <a:lnTo>
                  <a:pt x="695889" y="2270132"/>
                </a:lnTo>
                <a:lnTo>
                  <a:pt x="786421" y="2309841"/>
                </a:lnTo>
                <a:lnTo>
                  <a:pt x="880629" y="2343023"/>
                </a:lnTo>
                <a:lnTo>
                  <a:pt x="978182" y="2369370"/>
                </a:lnTo>
                <a:lnTo>
                  <a:pt x="1078746" y="2388572"/>
                </a:lnTo>
                <a:lnTo>
                  <a:pt x="1181992" y="2400320"/>
                </a:lnTo>
                <a:lnTo>
                  <a:pt x="1287587" y="2404305"/>
                </a:lnTo>
                <a:lnTo>
                  <a:pt x="1393203" y="2400320"/>
                </a:lnTo>
                <a:lnTo>
                  <a:pt x="1496465" y="2388572"/>
                </a:lnTo>
                <a:lnTo>
                  <a:pt x="1597044" y="2369370"/>
                </a:lnTo>
                <a:lnTo>
                  <a:pt x="1694607" y="2343023"/>
                </a:lnTo>
                <a:lnTo>
                  <a:pt x="1788824" y="2309841"/>
                </a:lnTo>
                <a:lnTo>
                  <a:pt x="1879363" y="2270132"/>
                </a:lnTo>
                <a:lnTo>
                  <a:pt x="1965893" y="2224207"/>
                </a:lnTo>
                <a:lnTo>
                  <a:pt x="2048083" y="2172374"/>
                </a:lnTo>
                <a:lnTo>
                  <a:pt x="2125601" y="2114943"/>
                </a:lnTo>
                <a:lnTo>
                  <a:pt x="2198116" y="2052222"/>
                </a:lnTo>
                <a:lnTo>
                  <a:pt x="2265298" y="1984522"/>
                </a:lnTo>
                <a:lnTo>
                  <a:pt x="2326814" y="1912152"/>
                </a:lnTo>
                <a:lnTo>
                  <a:pt x="2382333" y="1835421"/>
                </a:lnTo>
                <a:lnTo>
                  <a:pt x="2431525" y="1754637"/>
                </a:lnTo>
                <a:lnTo>
                  <a:pt x="2474057" y="1670111"/>
                </a:lnTo>
                <a:lnTo>
                  <a:pt x="2509600" y="1582152"/>
                </a:lnTo>
                <a:lnTo>
                  <a:pt x="2537820" y="1491068"/>
                </a:lnTo>
                <a:lnTo>
                  <a:pt x="2558388" y="1397170"/>
                </a:lnTo>
                <a:lnTo>
                  <a:pt x="2570971" y="1300767"/>
                </a:lnTo>
                <a:lnTo>
                  <a:pt x="2575239" y="1202167"/>
                </a:lnTo>
                <a:lnTo>
                  <a:pt x="2570971" y="1103569"/>
                </a:lnTo>
                <a:lnTo>
                  <a:pt x="2558388" y="1007166"/>
                </a:lnTo>
                <a:lnTo>
                  <a:pt x="2537820" y="913268"/>
                </a:lnTo>
                <a:lnTo>
                  <a:pt x="2509600" y="822184"/>
                </a:lnTo>
                <a:lnTo>
                  <a:pt x="2474057" y="734224"/>
                </a:lnTo>
                <a:lnTo>
                  <a:pt x="2431525" y="649696"/>
                </a:lnTo>
                <a:lnTo>
                  <a:pt x="2382333" y="568911"/>
                </a:lnTo>
                <a:lnTo>
                  <a:pt x="2326814" y="492177"/>
                </a:lnTo>
                <a:lnTo>
                  <a:pt x="2265298" y="419804"/>
                </a:lnTo>
                <a:lnTo>
                  <a:pt x="2198116" y="352101"/>
                </a:lnTo>
                <a:lnTo>
                  <a:pt x="2125601" y="289378"/>
                </a:lnTo>
                <a:lnTo>
                  <a:pt x="2048083" y="231944"/>
                </a:lnTo>
                <a:lnTo>
                  <a:pt x="1965893" y="180109"/>
                </a:lnTo>
                <a:lnTo>
                  <a:pt x="1879363" y="134181"/>
                </a:lnTo>
                <a:lnTo>
                  <a:pt x="1788824" y="94470"/>
                </a:lnTo>
                <a:lnTo>
                  <a:pt x="1694607" y="61286"/>
                </a:lnTo>
                <a:lnTo>
                  <a:pt x="1597044" y="34937"/>
                </a:lnTo>
                <a:lnTo>
                  <a:pt x="1496465" y="15733"/>
                </a:lnTo>
                <a:lnTo>
                  <a:pt x="1393203" y="3985"/>
                </a:lnTo>
                <a:lnTo>
                  <a:pt x="1287587" y="0"/>
                </a:lnTo>
                <a:close/>
              </a:path>
            </a:pathLst>
          </a:custGeom>
          <a:solidFill>
            <a:srgbClr val="78BD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0741" name="object 21"/>
          <p:cNvSpPr>
            <a:spLocks/>
          </p:cNvSpPr>
          <p:nvPr/>
        </p:nvSpPr>
        <p:spPr bwMode="auto">
          <a:xfrm>
            <a:off x="2438401" y="3538538"/>
            <a:ext cx="2574925" cy="2405062"/>
          </a:xfrm>
          <a:custGeom>
            <a:avLst/>
            <a:gdLst>
              <a:gd name="T0" fmla="*/ 4268 w 2575560"/>
              <a:gd name="T1" fmla="*/ 1103569 h 2404745"/>
              <a:gd name="T2" fmla="*/ 37423 w 2575560"/>
              <a:gd name="T3" fmla="*/ 913268 h 2404745"/>
              <a:gd name="T4" fmla="*/ 101192 w 2575560"/>
              <a:gd name="T5" fmla="*/ 734224 h 2404745"/>
              <a:gd name="T6" fmla="*/ 192922 w 2575560"/>
              <a:gd name="T7" fmla="*/ 568911 h 2404745"/>
              <a:gd name="T8" fmla="*/ 309962 w 2575560"/>
              <a:gd name="T9" fmla="*/ 419804 h 2404745"/>
              <a:gd name="T10" fmla="*/ 449660 w 2575560"/>
              <a:gd name="T11" fmla="*/ 289378 h 2404745"/>
              <a:gd name="T12" fmla="*/ 609363 w 2575560"/>
              <a:gd name="T13" fmla="*/ 180109 h 2404745"/>
              <a:gd name="T14" fmla="*/ 786421 w 2575560"/>
              <a:gd name="T15" fmla="*/ 94470 h 2404745"/>
              <a:gd name="T16" fmla="*/ 978182 w 2575560"/>
              <a:gd name="T17" fmla="*/ 34937 h 2404745"/>
              <a:gd name="T18" fmla="*/ 1181992 w 2575560"/>
              <a:gd name="T19" fmla="*/ 3985 h 2404745"/>
              <a:gd name="T20" fmla="*/ 1393203 w 2575560"/>
              <a:gd name="T21" fmla="*/ 3985 h 2404745"/>
              <a:gd name="T22" fmla="*/ 1597044 w 2575560"/>
              <a:gd name="T23" fmla="*/ 34937 h 2404745"/>
              <a:gd name="T24" fmla="*/ 1788824 w 2575560"/>
              <a:gd name="T25" fmla="*/ 94470 h 2404745"/>
              <a:gd name="T26" fmla="*/ 1965893 w 2575560"/>
              <a:gd name="T27" fmla="*/ 180109 h 2404745"/>
              <a:gd name="T28" fmla="*/ 2125601 w 2575560"/>
              <a:gd name="T29" fmla="*/ 289378 h 2404745"/>
              <a:gd name="T30" fmla="*/ 2265298 w 2575560"/>
              <a:gd name="T31" fmla="*/ 419804 h 2404745"/>
              <a:gd name="T32" fmla="*/ 2382333 w 2575560"/>
              <a:gd name="T33" fmla="*/ 568911 h 2404745"/>
              <a:gd name="T34" fmla="*/ 2474057 w 2575560"/>
              <a:gd name="T35" fmla="*/ 734224 h 2404745"/>
              <a:gd name="T36" fmla="*/ 2537820 w 2575560"/>
              <a:gd name="T37" fmla="*/ 913268 h 2404745"/>
              <a:gd name="T38" fmla="*/ 2570971 w 2575560"/>
              <a:gd name="T39" fmla="*/ 1103569 h 2404745"/>
              <a:gd name="T40" fmla="*/ 2570971 w 2575560"/>
              <a:gd name="T41" fmla="*/ 1300767 h 2404745"/>
              <a:gd name="T42" fmla="*/ 2537820 w 2575560"/>
              <a:gd name="T43" fmla="*/ 1491068 h 2404745"/>
              <a:gd name="T44" fmla="*/ 2474057 w 2575560"/>
              <a:gd name="T45" fmla="*/ 1670111 h 2404745"/>
              <a:gd name="T46" fmla="*/ 2382333 w 2575560"/>
              <a:gd name="T47" fmla="*/ 1835421 h 2404745"/>
              <a:gd name="T48" fmla="*/ 2265298 w 2575560"/>
              <a:gd name="T49" fmla="*/ 1984522 h 2404745"/>
              <a:gd name="T50" fmla="*/ 2125601 w 2575560"/>
              <a:gd name="T51" fmla="*/ 2114943 h 2404745"/>
              <a:gd name="T52" fmla="*/ 1965893 w 2575560"/>
              <a:gd name="T53" fmla="*/ 2224207 h 2404745"/>
              <a:gd name="T54" fmla="*/ 1788824 w 2575560"/>
              <a:gd name="T55" fmla="*/ 2309841 h 2404745"/>
              <a:gd name="T56" fmla="*/ 1597044 w 2575560"/>
              <a:gd name="T57" fmla="*/ 2369370 h 2404745"/>
              <a:gd name="T58" fmla="*/ 1393203 w 2575560"/>
              <a:gd name="T59" fmla="*/ 2400320 h 2404745"/>
              <a:gd name="T60" fmla="*/ 1181992 w 2575560"/>
              <a:gd name="T61" fmla="*/ 2400320 h 2404745"/>
              <a:gd name="T62" fmla="*/ 978182 w 2575560"/>
              <a:gd name="T63" fmla="*/ 2369370 h 2404745"/>
              <a:gd name="T64" fmla="*/ 786421 w 2575560"/>
              <a:gd name="T65" fmla="*/ 2309841 h 2404745"/>
              <a:gd name="T66" fmla="*/ 609363 w 2575560"/>
              <a:gd name="T67" fmla="*/ 2224207 h 2404745"/>
              <a:gd name="T68" fmla="*/ 449660 w 2575560"/>
              <a:gd name="T69" fmla="*/ 2114943 h 2404745"/>
              <a:gd name="T70" fmla="*/ 309962 w 2575560"/>
              <a:gd name="T71" fmla="*/ 1984522 h 2404745"/>
              <a:gd name="T72" fmla="*/ 192922 w 2575560"/>
              <a:gd name="T73" fmla="*/ 1835421 h 2404745"/>
              <a:gd name="T74" fmla="*/ 101192 w 2575560"/>
              <a:gd name="T75" fmla="*/ 1670111 h 2404745"/>
              <a:gd name="T76" fmla="*/ 37423 w 2575560"/>
              <a:gd name="T77" fmla="*/ 1491068 h 2404745"/>
              <a:gd name="T78" fmla="*/ 4268 w 2575560"/>
              <a:gd name="T79" fmla="*/ 1300767 h 2404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575560" h="2404745">
                <a:moveTo>
                  <a:pt x="0" y="1202167"/>
                </a:moveTo>
                <a:lnTo>
                  <a:pt x="4268" y="1103569"/>
                </a:lnTo>
                <a:lnTo>
                  <a:pt x="16853" y="1007166"/>
                </a:lnTo>
                <a:lnTo>
                  <a:pt x="37423" y="913268"/>
                </a:lnTo>
                <a:lnTo>
                  <a:pt x="65646" y="822184"/>
                </a:lnTo>
                <a:lnTo>
                  <a:pt x="101192" y="734224"/>
                </a:lnTo>
                <a:lnTo>
                  <a:pt x="143727" y="649696"/>
                </a:lnTo>
                <a:lnTo>
                  <a:pt x="192922" y="568911"/>
                </a:lnTo>
                <a:lnTo>
                  <a:pt x="248444" y="492177"/>
                </a:lnTo>
                <a:lnTo>
                  <a:pt x="309962" y="419804"/>
                </a:lnTo>
                <a:lnTo>
                  <a:pt x="377144" y="352101"/>
                </a:lnTo>
                <a:lnTo>
                  <a:pt x="449660" y="289378"/>
                </a:lnTo>
                <a:lnTo>
                  <a:pt x="527176" y="231944"/>
                </a:lnTo>
                <a:lnTo>
                  <a:pt x="609363" y="180109"/>
                </a:lnTo>
                <a:lnTo>
                  <a:pt x="695889" y="134181"/>
                </a:lnTo>
                <a:lnTo>
                  <a:pt x="786421" y="94470"/>
                </a:lnTo>
                <a:lnTo>
                  <a:pt x="880629" y="61286"/>
                </a:lnTo>
                <a:lnTo>
                  <a:pt x="978182" y="34937"/>
                </a:lnTo>
                <a:lnTo>
                  <a:pt x="1078746" y="15733"/>
                </a:lnTo>
                <a:lnTo>
                  <a:pt x="1181992" y="3985"/>
                </a:lnTo>
                <a:lnTo>
                  <a:pt x="1287587" y="0"/>
                </a:lnTo>
                <a:lnTo>
                  <a:pt x="1393203" y="3985"/>
                </a:lnTo>
                <a:lnTo>
                  <a:pt x="1496465" y="15733"/>
                </a:lnTo>
                <a:lnTo>
                  <a:pt x="1597044" y="34937"/>
                </a:lnTo>
                <a:lnTo>
                  <a:pt x="1694607" y="61286"/>
                </a:lnTo>
                <a:lnTo>
                  <a:pt x="1788824" y="94470"/>
                </a:lnTo>
                <a:lnTo>
                  <a:pt x="1879363" y="134181"/>
                </a:lnTo>
                <a:lnTo>
                  <a:pt x="1965893" y="180109"/>
                </a:lnTo>
                <a:lnTo>
                  <a:pt x="2048083" y="231944"/>
                </a:lnTo>
                <a:lnTo>
                  <a:pt x="2125601" y="289378"/>
                </a:lnTo>
                <a:lnTo>
                  <a:pt x="2198116" y="352101"/>
                </a:lnTo>
                <a:lnTo>
                  <a:pt x="2265298" y="419804"/>
                </a:lnTo>
                <a:lnTo>
                  <a:pt x="2326814" y="492177"/>
                </a:lnTo>
                <a:lnTo>
                  <a:pt x="2382333" y="568911"/>
                </a:lnTo>
                <a:lnTo>
                  <a:pt x="2431525" y="649696"/>
                </a:lnTo>
                <a:lnTo>
                  <a:pt x="2474057" y="734224"/>
                </a:lnTo>
                <a:lnTo>
                  <a:pt x="2509600" y="822184"/>
                </a:lnTo>
                <a:lnTo>
                  <a:pt x="2537820" y="913268"/>
                </a:lnTo>
                <a:lnTo>
                  <a:pt x="2558388" y="1007166"/>
                </a:lnTo>
                <a:lnTo>
                  <a:pt x="2570971" y="1103569"/>
                </a:lnTo>
                <a:lnTo>
                  <a:pt x="2575239" y="1202167"/>
                </a:lnTo>
                <a:lnTo>
                  <a:pt x="2570971" y="1300767"/>
                </a:lnTo>
                <a:lnTo>
                  <a:pt x="2558388" y="1397170"/>
                </a:lnTo>
                <a:lnTo>
                  <a:pt x="2537820" y="1491068"/>
                </a:lnTo>
                <a:lnTo>
                  <a:pt x="2509600" y="1582152"/>
                </a:lnTo>
                <a:lnTo>
                  <a:pt x="2474057" y="1670111"/>
                </a:lnTo>
                <a:lnTo>
                  <a:pt x="2431525" y="1754637"/>
                </a:lnTo>
                <a:lnTo>
                  <a:pt x="2382333" y="1835421"/>
                </a:lnTo>
                <a:lnTo>
                  <a:pt x="2326814" y="1912152"/>
                </a:lnTo>
                <a:lnTo>
                  <a:pt x="2265298" y="1984522"/>
                </a:lnTo>
                <a:lnTo>
                  <a:pt x="2198116" y="2052222"/>
                </a:lnTo>
                <a:lnTo>
                  <a:pt x="2125601" y="2114943"/>
                </a:lnTo>
                <a:lnTo>
                  <a:pt x="2048083" y="2172374"/>
                </a:lnTo>
                <a:lnTo>
                  <a:pt x="1965893" y="2224207"/>
                </a:lnTo>
                <a:lnTo>
                  <a:pt x="1879363" y="2270132"/>
                </a:lnTo>
                <a:lnTo>
                  <a:pt x="1788824" y="2309841"/>
                </a:lnTo>
                <a:lnTo>
                  <a:pt x="1694607" y="2343023"/>
                </a:lnTo>
                <a:lnTo>
                  <a:pt x="1597044" y="2369370"/>
                </a:lnTo>
                <a:lnTo>
                  <a:pt x="1496465" y="2388572"/>
                </a:lnTo>
                <a:lnTo>
                  <a:pt x="1393203" y="2400320"/>
                </a:lnTo>
                <a:lnTo>
                  <a:pt x="1287587" y="2404305"/>
                </a:lnTo>
                <a:lnTo>
                  <a:pt x="1181992" y="2400320"/>
                </a:lnTo>
                <a:lnTo>
                  <a:pt x="1078746" y="2388572"/>
                </a:lnTo>
                <a:lnTo>
                  <a:pt x="978182" y="2369370"/>
                </a:lnTo>
                <a:lnTo>
                  <a:pt x="880629" y="2343023"/>
                </a:lnTo>
                <a:lnTo>
                  <a:pt x="786421" y="2309841"/>
                </a:lnTo>
                <a:lnTo>
                  <a:pt x="695889" y="2270132"/>
                </a:lnTo>
                <a:lnTo>
                  <a:pt x="609363" y="2224207"/>
                </a:lnTo>
                <a:lnTo>
                  <a:pt x="527176" y="2172374"/>
                </a:lnTo>
                <a:lnTo>
                  <a:pt x="449660" y="2114943"/>
                </a:lnTo>
                <a:lnTo>
                  <a:pt x="377144" y="2052222"/>
                </a:lnTo>
                <a:lnTo>
                  <a:pt x="309962" y="1984522"/>
                </a:lnTo>
                <a:lnTo>
                  <a:pt x="248444" y="1912152"/>
                </a:lnTo>
                <a:lnTo>
                  <a:pt x="192922" y="1835421"/>
                </a:lnTo>
                <a:lnTo>
                  <a:pt x="143727" y="1754637"/>
                </a:lnTo>
                <a:lnTo>
                  <a:pt x="101192" y="1670111"/>
                </a:lnTo>
                <a:lnTo>
                  <a:pt x="65646" y="1582152"/>
                </a:lnTo>
                <a:lnTo>
                  <a:pt x="37423" y="1491068"/>
                </a:lnTo>
                <a:lnTo>
                  <a:pt x="16853" y="1397170"/>
                </a:lnTo>
                <a:lnTo>
                  <a:pt x="4268" y="1300767"/>
                </a:lnTo>
                <a:lnTo>
                  <a:pt x="0" y="1202167"/>
                </a:lnTo>
                <a:close/>
              </a:path>
            </a:pathLst>
          </a:custGeom>
          <a:noFill/>
          <a:ln w="25399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2" name="object 22"/>
          <p:cNvSpPr txBox="1"/>
          <p:nvPr/>
        </p:nvSpPr>
        <p:spPr>
          <a:xfrm>
            <a:off x="2894013" y="4075113"/>
            <a:ext cx="1662112" cy="13319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6000"/>
              </a:lnSpc>
            </a:pPr>
            <a: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</a:rPr>
              <a:t>Support</a:t>
            </a:r>
            <a:r>
              <a:rPr lang="en-US" altLang="en-US" sz="2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</a:rPr>
              <a:t>child</a:t>
            </a:r>
            <a:r>
              <a:rPr lang="en-US" altLang="en-US" sz="2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</a:rPr>
              <a:t>to</a:t>
            </a:r>
            <a:r>
              <a:rPr lang="en-US" altLang="en-US" sz="2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</a:rPr>
              <a:t>develop</a:t>
            </a:r>
            <a:r>
              <a:rPr lang="en-US" altLang="en-US" sz="2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</a:rPr>
              <a:t>own</a:t>
            </a:r>
            <a:r>
              <a:rPr lang="en-US" altLang="en-US" sz="2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</a:rPr>
              <a:t>self-</a:t>
            </a:r>
            <a:r>
              <a:rPr lang="en-US" altLang="en-US" sz="2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</a:rPr>
              <a:t>regulation</a:t>
            </a:r>
            <a:r>
              <a:rPr lang="en-US" altLang="en-US" sz="2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</a:rPr>
              <a:t>strategies</a:t>
            </a:r>
            <a:endParaRPr lang="en-US" altLang="en-US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60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1050" y="2516189"/>
            <a:ext cx="1550988" cy="78226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lnSpc>
                <a:spcPts val="3065"/>
              </a:lnSpc>
              <a:defRPr/>
            </a:pPr>
            <a:r>
              <a:rPr sz="2700" spc="-25" dirty="0">
                <a:latin typeface="Wingdings"/>
                <a:cs typeface="Wingdings"/>
              </a:rPr>
              <a:t></a:t>
            </a:r>
            <a:r>
              <a:rPr sz="2700" spc="-5" dirty="0">
                <a:latin typeface="Arial"/>
                <a:cs typeface="Arial"/>
              </a:rPr>
              <a:t>Cal</a:t>
            </a:r>
            <a:r>
              <a:rPr sz="2700" spc="-15" dirty="0">
                <a:latin typeface="Arial"/>
                <a:cs typeface="Arial"/>
              </a:rPr>
              <a:t>m</a:t>
            </a:r>
            <a:r>
              <a:rPr sz="2700" spc="-5" dirty="0">
                <a:latin typeface="Arial"/>
                <a:cs typeface="Arial"/>
              </a:rPr>
              <a:t>ing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ts val="3040"/>
              </a:lnSpc>
              <a:defRPr/>
            </a:pPr>
            <a:r>
              <a:rPr sz="2700" spc="-25" dirty="0">
                <a:latin typeface="Wingdings"/>
                <a:cs typeface="Wingdings"/>
              </a:rPr>
              <a:t></a:t>
            </a:r>
            <a:r>
              <a:rPr sz="2700" spc="-25" dirty="0">
                <a:latin typeface="Arial"/>
                <a:cs typeface="Arial"/>
              </a:rPr>
              <a:t>Alerting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1051" y="3252789"/>
            <a:ext cx="1954213" cy="41036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lnSpc>
                <a:spcPts val="3215"/>
              </a:lnSpc>
              <a:defRPr/>
            </a:pPr>
            <a:r>
              <a:rPr sz="2700" spc="-25" dirty="0">
                <a:latin typeface="Wingdings"/>
                <a:cs typeface="Wingdings"/>
              </a:rPr>
              <a:t></a:t>
            </a:r>
            <a:r>
              <a:rPr sz="2700" spc="-25" dirty="0">
                <a:latin typeface="Arial"/>
                <a:cs typeface="Arial"/>
              </a:rPr>
              <a:t>Organising</a:t>
            </a:r>
            <a:endParaRPr sz="2700">
              <a:latin typeface="Arial"/>
              <a:cs typeface="Arial"/>
            </a:endParaRPr>
          </a:p>
        </p:txBody>
      </p:sp>
      <p:sp>
        <p:nvSpPr>
          <p:cNvPr id="33796" name="object 4"/>
          <p:cNvSpPr>
            <a:spLocks noChangeArrowheads="1"/>
          </p:cNvSpPr>
          <p:nvPr/>
        </p:nvSpPr>
        <p:spPr bwMode="auto">
          <a:xfrm>
            <a:off x="5441950" y="4629150"/>
            <a:ext cx="3754438" cy="22288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797" name="object 5"/>
          <p:cNvSpPr>
            <a:spLocks/>
          </p:cNvSpPr>
          <p:nvPr/>
        </p:nvSpPr>
        <p:spPr bwMode="auto">
          <a:xfrm>
            <a:off x="5456238" y="908050"/>
            <a:ext cx="3725862" cy="3733800"/>
          </a:xfrm>
          <a:custGeom>
            <a:avLst/>
            <a:gdLst>
              <a:gd name="T0" fmla="*/ 3404250 w 3724909"/>
              <a:gd name="T1" fmla="*/ 0 h 3732529"/>
              <a:gd name="T2" fmla="*/ 320039 w 3724909"/>
              <a:gd name="T3" fmla="*/ 0 h 3732529"/>
              <a:gd name="T4" fmla="*/ 293787 w 3724909"/>
              <a:gd name="T5" fmla="*/ 1061 h 3732529"/>
              <a:gd name="T6" fmla="*/ 243120 w 3724909"/>
              <a:gd name="T7" fmla="*/ 9308 h 3732529"/>
              <a:gd name="T8" fmla="*/ 195452 w 3724909"/>
              <a:gd name="T9" fmla="*/ 25169 h 3732529"/>
              <a:gd name="T10" fmla="*/ 151442 w 3724909"/>
              <a:gd name="T11" fmla="*/ 47984 h 3732529"/>
              <a:gd name="T12" fmla="*/ 111748 w 3724909"/>
              <a:gd name="T13" fmla="*/ 77093 h 3732529"/>
              <a:gd name="T14" fmla="*/ 77029 w 3724909"/>
              <a:gd name="T15" fmla="*/ 111836 h 3732529"/>
              <a:gd name="T16" fmla="*/ 47941 w 3724909"/>
              <a:gd name="T17" fmla="*/ 151552 h 3732529"/>
              <a:gd name="T18" fmla="*/ 25145 w 3724909"/>
              <a:gd name="T19" fmla="*/ 195581 h 3732529"/>
              <a:gd name="T20" fmla="*/ 9299 w 3724909"/>
              <a:gd name="T21" fmla="*/ 243263 h 3732529"/>
              <a:gd name="T22" fmla="*/ 1060 w 3724909"/>
              <a:gd name="T23" fmla="*/ 293938 h 3732529"/>
              <a:gd name="T24" fmla="*/ 0 w 3724909"/>
              <a:gd name="T25" fmla="*/ 3412001 h 3732529"/>
              <a:gd name="T26" fmla="*/ 1060 w 3724909"/>
              <a:gd name="T27" fmla="*/ 3438253 h 3732529"/>
              <a:gd name="T28" fmla="*/ 9299 w 3724909"/>
              <a:gd name="T29" fmla="*/ 3488920 h 3732529"/>
              <a:gd name="T30" fmla="*/ 25145 w 3724909"/>
              <a:gd name="T31" fmla="*/ 3536588 h 3732529"/>
              <a:gd name="T32" fmla="*/ 47941 w 3724909"/>
              <a:gd name="T33" fmla="*/ 3580598 h 3732529"/>
              <a:gd name="T34" fmla="*/ 77029 w 3724909"/>
              <a:gd name="T35" fmla="*/ 3620292 h 3732529"/>
              <a:gd name="T36" fmla="*/ 111748 w 3724909"/>
              <a:gd name="T37" fmla="*/ 3655012 h 3732529"/>
              <a:gd name="T38" fmla="*/ 151442 w 3724909"/>
              <a:gd name="T39" fmla="*/ 3684099 h 3732529"/>
              <a:gd name="T40" fmla="*/ 195452 w 3724909"/>
              <a:gd name="T41" fmla="*/ 3706895 h 3732529"/>
              <a:gd name="T42" fmla="*/ 243120 w 3724909"/>
              <a:gd name="T43" fmla="*/ 3722741 h 3732529"/>
              <a:gd name="T44" fmla="*/ 293787 w 3724909"/>
              <a:gd name="T45" fmla="*/ 3730980 h 3732529"/>
              <a:gd name="T46" fmla="*/ 320039 w 3724909"/>
              <a:gd name="T47" fmla="*/ 3732041 h 3732529"/>
              <a:gd name="T48" fmla="*/ 3404250 w 3724909"/>
              <a:gd name="T49" fmla="*/ 3732041 h 3732529"/>
              <a:gd name="T50" fmla="*/ 3456169 w 3724909"/>
              <a:gd name="T51" fmla="*/ 3727853 h 3732529"/>
              <a:gd name="T52" fmla="*/ 3505419 w 3724909"/>
              <a:gd name="T53" fmla="*/ 3715728 h 3732529"/>
              <a:gd name="T54" fmla="*/ 3551340 w 3724909"/>
              <a:gd name="T55" fmla="*/ 3696324 h 3732529"/>
              <a:gd name="T56" fmla="*/ 3593274 w 3724909"/>
              <a:gd name="T57" fmla="*/ 3670300 h 3732529"/>
              <a:gd name="T58" fmla="*/ 3630564 w 3724909"/>
              <a:gd name="T59" fmla="*/ 3638315 h 3732529"/>
              <a:gd name="T60" fmla="*/ 3662549 w 3724909"/>
              <a:gd name="T61" fmla="*/ 3601025 h 3732529"/>
              <a:gd name="T62" fmla="*/ 3688573 w 3724909"/>
              <a:gd name="T63" fmla="*/ 3559091 h 3732529"/>
              <a:gd name="T64" fmla="*/ 3707977 w 3724909"/>
              <a:gd name="T65" fmla="*/ 3513170 h 3732529"/>
              <a:gd name="T66" fmla="*/ 3720102 w 3724909"/>
              <a:gd name="T67" fmla="*/ 3463920 h 3732529"/>
              <a:gd name="T68" fmla="*/ 3724290 w 3724909"/>
              <a:gd name="T69" fmla="*/ 3412001 h 3732529"/>
              <a:gd name="T70" fmla="*/ 3724290 w 3724909"/>
              <a:gd name="T71" fmla="*/ 320039 h 3732529"/>
              <a:gd name="T72" fmla="*/ 3720102 w 3724909"/>
              <a:gd name="T73" fmla="*/ 268157 h 3732529"/>
              <a:gd name="T74" fmla="*/ 3707977 w 3724909"/>
              <a:gd name="T75" fmla="*/ 218929 h 3732529"/>
              <a:gd name="T76" fmla="*/ 3688573 w 3724909"/>
              <a:gd name="T77" fmla="*/ 173016 h 3732529"/>
              <a:gd name="T78" fmla="*/ 3662549 w 3724909"/>
              <a:gd name="T79" fmla="*/ 131081 h 3732529"/>
              <a:gd name="T80" fmla="*/ 3630564 w 3724909"/>
              <a:gd name="T81" fmla="*/ 93783 h 3732529"/>
              <a:gd name="T82" fmla="*/ 3593274 w 3724909"/>
              <a:gd name="T83" fmla="*/ 61784 h 3732529"/>
              <a:gd name="T84" fmla="*/ 3551340 w 3724909"/>
              <a:gd name="T85" fmla="*/ 35745 h 3732529"/>
              <a:gd name="T86" fmla="*/ 3505419 w 3724909"/>
              <a:gd name="T87" fmla="*/ 16327 h 3732529"/>
              <a:gd name="T88" fmla="*/ 3456169 w 3724909"/>
              <a:gd name="T89" fmla="*/ 4192 h 3732529"/>
              <a:gd name="T90" fmla="*/ 3404250 w 3724909"/>
              <a:gd name="T91" fmla="*/ 0 h 3732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724909" h="3732529">
                <a:moveTo>
                  <a:pt x="3404250" y="0"/>
                </a:moveTo>
                <a:lnTo>
                  <a:pt x="320039" y="0"/>
                </a:lnTo>
                <a:lnTo>
                  <a:pt x="293787" y="1061"/>
                </a:lnTo>
                <a:lnTo>
                  <a:pt x="243120" y="9308"/>
                </a:lnTo>
                <a:lnTo>
                  <a:pt x="195452" y="25169"/>
                </a:lnTo>
                <a:lnTo>
                  <a:pt x="151442" y="47984"/>
                </a:lnTo>
                <a:lnTo>
                  <a:pt x="111748" y="77093"/>
                </a:lnTo>
                <a:lnTo>
                  <a:pt x="77029" y="111836"/>
                </a:lnTo>
                <a:lnTo>
                  <a:pt x="47941" y="151552"/>
                </a:lnTo>
                <a:lnTo>
                  <a:pt x="25145" y="195581"/>
                </a:lnTo>
                <a:lnTo>
                  <a:pt x="9299" y="243263"/>
                </a:lnTo>
                <a:lnTo>
                  <a:pt x="1060" y="293938"/>
                </a:lnTo>
                <a:lnTo>
                  <a:pt x="0" y="3412001"/>
                </a:lnTo>
                <a:lnTo>
                  <a:pt x="1060" y="3438253"/>
                </a:lnTo>
                <a:lnTo>
                  <a:pt x="9299" y="3488920"/>
                </a:lnTo>
                <a:lnTo>
                  <a:pt x="25145" y="3536588"/>
                </a:lnTo>
                <a:lnTo>
                  <a:pt x="47941" y="3580598"/>
                </a:lnTo>
                <a:lnTo>
                  <a:pt x="77029" y="3620292"/>
                </a:lnTo>
                <a:lnTo>
                  <a:pt x="111748" y="3655012"/>
                </a:lnTo>
                <a:lnTo>
                  <a:pt x="151442" y="3684099"/>
                </a:lnTo>
                <a:lnTo>
                  <a:pt x="195452" y="3706895"/>
                </a:lnTo>
                <a:lnTo>
                  <a:pt x="243120" y="3722741"/>
                </a:lnTo>
                <a:lnTo>
                  <a:pt x="293787" y="3730980"/>
                </a:lnTo>
                <a:lnTo>
                  <a:pt x="320039" y="3732041"/>
                </a:lnTo>
                <a:lnTo>
                  <a:pt x="3404250" y="3732041"/>
                </a:lnTo>
                <a:lnTo>
                  <a:pt x="3456169" y="3727853"/>
                </a:lnTo>
                <a:lnTo>
                  <a:pt x="3505419" y="3715728"/>
                </a:lnTo>
                <a:lnTo>
                  <a:pt x="3551340" y="3696324"/>
                </a:lnTo>
                <a:lnTo>
                  <a:pt x="3593274" y="3670300"/>
                </a:lnTo>
                <a:lnTo>
                  <a:pt x="3630564" y="3638315"/>
                </a:lnTo>
                <a:lnTo>
                  <a:pt x="3662549" y="3601025"/>
                </a:lnTo>
                <a:lnTo>
                  <a:pt x="3688573" y="3559091"/>
                </a:lnTo>
                <a:lnTo>
                  <a:pt x="3707977" y="3513170"/>
                </a:lnTo>
                <a:lnTo>
                  <a:pt x="3720102" y="3463920"/>
                </a:lnTo>
                <a:lnTo>
                  <a:pt x="3724290" y="3412001"/>
                </a:lnTo>
                <a:lnTo>
                  <a:pt x="3724290" y="320039"/>
                </a:lnTo>
                <a:lnTo>
                  <a:pt x="3720102" y="268157"/>
                </a:lnTo>
                <a:lnTo>
                  <a:pt x="3707977" y="218929"/>
                </a:lnTo>
                <a:lnTo>
                  <a:pt x="3688573" y="173016"/>
                </a:lnTo>
                <a:lnTo>
                  <a:pt x="3662549" y="131081"/>
                </a:lnTo>
                <a:lnTo>
                  <a:pt x="3630564" y="93783"/>
                </a:lnTo>
                <a:lnTo>
                  <a:pt x="3593274" y="61784"/>
                </a:lnTo>
                <a:lnTo>
                  <a:pt x="3551340" y="35745"/>
                </a:lnTo>
                <a:lnTo>
                  <a:pt x="3505419" y="16327"/>
                </a:lnTo>
                <a:lnTo>
                  <a:pt x="3456169" y="4192"/>
                </a:lnTo>
                <a:lnTo>
                  <a:pt x="3404250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3798" name="object 6"/>
          <p:cNvSpPr>
            <a:spLocks noChangeArrowheads="1"/>
          </p:cNvSpPr>
          <p:nvPr/>
        </p:nvSpPr>
        <p:spPr bwMode="auto">
          <a:xfrm>
            <a:off x="5456239" y="908051"/>
            <a:ext cx="3724275" cy="37322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799" name="object 7"/>
          <p:cNvSpPr>
            <a:spLocks/>
          </p:cNvSpPr>
          <p:nvPr/>
        </p:nvSpPr>
        <p:spPr bwMode="auto">
          <a:xfrm>
            <a:off x="2063751" y="412750"/>
            <a:ext cx="1800225" cy="1873250"/>
          </a:xfrm>
          <a:custGeom>
            <a:avLst/>
            <a:gdLst>
              <a:gd name="T0" fmla="*/ 826351 w 1800225"/>
              <a:gd name="T1" fmla="*/ 3104 h 1873250"/>
              <a:gd name="T2" fmla="*/ 683852 w 1800225"/>
              <a:gd name="T3" fmla="*/ 27220 h 1873250"/>
              <a:gd name="T4" fmla="*/ 549782 w 1800225"/>
              <a:gd name="T5" fmla="*/ 73604 h 1873250"/>
              <a:gd name="T6" fmla="*/ 425995 w 1800225"/>
              <a:gd name="T7" fmla="*/ 140328 h 1873250"/>
              <a:gd name="T8" fmla="*/ 314344 w 1800225"/>
              <a:gd name="T9" fmla="*/ 225462 h 1873250"/>
              <a:gd name="T10" fmla="*/ 216682 w 1800225"/>
              <a:gd name="T11" fmla="*/ 327079 h 1873250"/>
              <a:gd name="T12" fmla="*/ 134862 w 1800225"/>
              <a:gd name="T13" fmla="*/ 443250 h 1873250"/>
              <a:gd name="T14" fmla="*/ 70737 w 1800225"/>
              <a:gd name="T15" fmla="*/ 572047 h 1873250"/>
              <a:gd name="T16" fmla="*/ 26160 w 1800225"/>
              <a:gd name="T17" fmla="*/ 711540 h 1873250"/>
              <a:gd name="T18" fmla="*/ 2983 w 1800225"/>
              <a:gd name="T19" fmla="*/ 859803 h 1873250"/>
              <a:gd name="T20" fmla="*/ 2983 w 1800225"/>
              <a:gd name="T21" fmla="*/ 1013436 h 1873250"/>
              <a:gd name="T22" fmla="*/ 26160 w 1800225"/>
              <a:gd name="T23" fmla="*/ 1161698 h 1873250"/>
              <a:gd name="T24" fmla="*/ 70737 w 1800225"/>
              <a:gd name="T25" fmla="*/ 1301192 h 1873250"/>
              <a:gd name="T26" fmla="*/ 134862 w 1800225"/>
              <a:gd name="T27" fmla="*/ 1429989 h 1873250"/>
              <a:gd name="T28" fmla="*/ 216682 w 1800225"/>
              <a:gd name="T29" fmla="*/ 1546160 h 1873250"/>
              <a:gd name="T30" fmla="*/ 314344 w 1800225"/>
              <a:gd name="T31" fmla="*/ 1647777 h 1873250"/>
              <a:gd name="T32" fmla="*/ 425995 w 1800225"/>
              <a:gd name="T33" fmla="*/ 1732911 h 1873250"/>
              <a:gd name="T34" fmla="*/ 549782 w 1800225"/>
              <a:gd name="T35" fmla="*/ 1799634 h 1873250"/>
              <a:gd name="T36" fmla="*/ 683852 w 1800225"/>
              <a:gd name="T37" fmla="*/ 1846018 h 1873250"/>
              <a:gd name="T38" fmla="*/ 826351 w 1800225"/>
              <a:gd name="T39" fmla="*/ 1870134 h 1873250"/>
              <a:gd name="T40" fmla="*/ 974000 w 1800225"/>
              <a:gd name="T41" fmla="*/ 1870134 h 1873250"/>
              <a:gd name="T42" fmla="*/ 1116472 w 1800225"/>
              <a:gd name="T43" fmla="*/ 1846018 h 1873250"/>
              <a:gd name="T44" fmla="*/ 1250518 w 1800225"/>
              <a:gd name="T45" fmla="*/ 1799634 h 1873250"/>
              <a:gd name="T46" fmla="*/ 1374285 w 1800225"/>
              <a:gd name="T47" fmla="*/ 1732911 h 1873250"/>
              <a:gd name="T48" fmla="*/ 1485919 w 1800225"/>
              <a:gd name="T49" fmla="*/ 1647777 h 1873250"/>
              <a:gd name="T50" fmla="*/ 1583567 w 1800225"/>
              <a:gd name="T51" fmla="*/ 1546160 h 1873250"/>
              <a:gd name="T52" fmla="*/ 1665376 w 1800225"/>
              <a:gd name="T53" fmla="*/ 1429989 h 1873250"/>
              <a:gd name="T54" fmla="*/ 1729494 w 1800225"/>
              <a:gd name="T55" fmla="*/ 1301192 h 1873250"/>
              <a:gd name="T56" fmla="*/ 1774067 w 1800225"/>
              <a:gd name="T57" fmla="*/ 1161698 h 1873250"/>
              <a:gd name="T58" fmla="*/ 1797241 w 1800225"/>
              <a:gd name="T59" fmla="*/ 1013436 h 1873250"/>
              <a:gd name="T60" fmla="*/ 1797241 w 1800225"/>
              <a:gd name="T61" fmla="*/ 859803 h 1873250"/>
              <a:gd name="T62" fmla="*/ 1774067 w 1800225"/>
              <a:gd name="T63" fmla="*/ 711540 h 1873250"/>
              <a:gd name="T64" fmla="*/ 1729494 w 1800225"/>
              <a:gd name="T65" fmla="*/ 572047 h 1873250"/>
              <a:gd name="T66" fmla="*/ 1665376 w 1800225"/>
              <a:gd name="T67" fmla="*/ 443250 h 1873250"/>
              <a:gd name="T68" fmla="*/ 1583567 w 1800225"/>
              <a:gd name="T69" fmla="*/ 327079 h 1873250"/>
              <a:gd name="T70" fmla="*/ 1485919 w 1800225"/>
              <a:gd name="T71" fmla="*/ 225462 h 1873250"/>
              <a:gd name="T72" fmla="*/ 1374285 w 1800225"/>
              <a:gd name="T73" fmla="*/ 140328 h 1873250"/>
              <a:gd name="T74" fmla="*/ 1250518 w 1800225"/>
              <a:gd name="T75" fmla="*/ 73604 h 1873250"/>
              <a:gd name="T76" fmla="*/ 1116472 w 1800225"/>
              <a:gd name="T77" fmla="*/ 27220 h 1873250"/>
              <a:gd name="T78" fmla="*/ 974000 w 1800225"/>
              <a:gd name="T79" fmla="*/ 3104 h 1873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00225" h="1873250">
                <a:moveTo>
                  <a:pt x="900184" y="0"/>
                </a:moveTo>
                <a:lnTo>
                  <a:pt x="826351" y="3104"/>
                </a:lnTo>
                <a:lnTo>
                  <a:pt x="754164" y="12258"/>
                </a:lnTo>
                <a:lnTo>
                  <a:pt x="683852" y="27220"/>
                </a:lnTo>
                <a:lnTo>
                  <a:pt x="615647" y="47749"/>
                </a:lnTo>
                <a:lnTo>
                  <a:pt x="549782" y="73604"/>
                </a:lnTo>
                <a:lnTo>
                  <a:pt x="486487" y="104544"/>
                </a:lnTo>
                <a:lnTo>
                  <a:pt x="425995" y="140328"/>
                </a:lnTo>
                <a:lnTo>
                  <a:pt x="368537" y="180714"/>
                </a:lnTo>
                <a:lnTo>
                  <a:pt x="314344" y="225462"/>
                </a:lnTo>
                <a:lnTo>
                  <a:pt x="263649" y="274331"/>
                </a:lnTo>
                <a:lnTo>
                  <a:pt x="216682" y="327079"/>
                </a:lnTo>
                <a:lnTo>
                  <a:pt x="173676" y="383466"/>
                </a:lnTo>
                <a:lnTo>
                  <a:pt x="134862" y="443250"/>
                </a:lnTo>
                <a:lnTo>
                  <a:pt x="100472" y="506191"/>
                </a:lnTo>
                <a:lnTo>
                  <a:pt x="70737" y="572047"/>
                </a:lnTo>
                <a:lnTo>
                  <a:pt x="45889" y="640577"/>
                </a:lnTo>
                <a:lnTo>
                  <a:pt x="26160" y="711540"/>
                </a:lnTo>
                <a:lnTo>
                  <a:pt x="11781" y="784696"/>
                </a:lnTo>
                <a:lnTo>
                  <a:pt x="2983" y="859803"/>
                </a:lnTo>
                <a:lnTo>
                  <a:pt x="0" y="936619"/>
                </a:lnTo>
                <a:lnTo>
                  <a:pt x="2983" y="1013436"/>
                </a:lnTo>
                <a:lnTo>
                  <a:pt x="11781" y="1088543"/>
                </a:lnTo>
                <a:lnTo>
                  <a:pt x="26160" y="1161698"/>
                </a:lnTo>
                <a:lnTo>
                  <a:pt x="45889" y="1232662"/>
                </a:lnTo>
                <a:lnTo>
                  <a:pt x="70737" y="1301192"/>
                </a:lnTo>
                <a:lnTo>
                  <a:pt x="100472" y="1367048"/>
                </a:lnTo>
                <a:lnTo>
                  <a:pt x="134862" y="1429989"/>
                </a:lnTo>
                <a:lnTo>
                  <a:pt x="173676" y="1489773"/>
                </a:lnTo>
                <a:lnTo>
                  <a:pt x="216682" y="1546160"/>
                </a:lnTo>
                <a:lnTo>
                  <a:pt x="263649" y="1598908"/>
                </a:lnTo>
                <a:lnTo>
                  <a:pt x="314344" y="1647777"/>
                </a:lnTo>
                <a:lnTo>
                  <a:pt x="368537" y="1692525"/>
                </a:lnTo>
                <a:lnTo>
                  <a:pt x="425995" y="1732911"/>
                </a:lnTo>
                <a:lnTo>
                  <a:pt x="486487" y="1768695"/>
                </a:lnTo>
                <a:lnTo>
                  <a:pt x="549782" y="1799634"/>
                </a:lnTo>
                <a:lnTo>
                  <a:pt x="615647" y="1825489"/>
                </a:lnTo>
                <a:lnTo>
                  <a:pt x="683852" y="1846018"/>
                </a:lnTo>
                <a:lnTo>
                  <a:pt x="754164" y="1860980"/>
                </a:lnTo>
                <a:lnTo>
                  <a:pt x="826351" y="1870134"/>
                </a:lnTo>
                <a:lnTo>
                  <a:pt x="900184" y="1873239"/>
                </a:lnTo>
                <a:lnTo>
                  <a:pt x="974000" y="1870134"/>
                </a:lnTo>
                <a:lnTo>
                  <a:pt x="1046174" y="1860980"/>
                </a:lnTo>
                <a:lnTo>
                  <a:pt x="1116472" y="1846018"/>
                </a:lnTo>
                <a:lnTo>
                  <a:pt x="1184664" y="1825489"/>
                </a:lnTo>
                <a:lnTo>
                  <a:pt x="1250518" y="1799634"/>
                </a:lnTo>
                <a:lnTo>
                  <a:pt x="1313802" y="1768695"/>
                </a:lnTo>
                <a:lnTo>
                  <a:pt x="1374285" y="1732911"/>
                </a:lnTo>
                <a:lnTo>
                  <a:pt x="1431734" y="1692525"/>
                </a:lnTo>
                <a:lnTo>
                  <a:pt x="1485919" y="1647777"/>
                </a:lnTo>
                <a:lnTo>
                  <a:pt x="1536607" y="1598908"/>
                </a:lnTo>
                <a:lnTo>
                  <a:pt x="1583567" y="1546160"/>
                </a:lnTo>
                <a:lnTo>
                  <a:pt x="1626567" y="1489773"/>
                </a:lnTo>
                <a:lnTo>
                  <a:pt x="1665376" y="1429989"/>
                </a:lnTo>
                <a:lnTo>
                  <a:pt x="1699763" y="1367048"/>
                </a:lnTo>
                <a:lnTo>
                  <a:pt x="1729494" y="1301192"/>
                </a:lnTo>
                <a:lnTo>
                  <a:pt x="1754339" y="1232662"/>
                </a:lnTo>
                <a:lnTo>
                  <a:pt x="1774067" y="1161698"/>
                </a:lnTo>
                <a:lnTo>
                  <a:pt x="1788444" y="1088543"/>
                </a:lnTo>
                <a:lnTo>
                  <a:pt x="1797241" y="1013436"/>
                </a:lnTo>
                <a:lnTo>
                  <a:pt x="1800224" y="936619"/>
                </a:lnTo>
                <a:lnTo>
                  <a:pt x="1797241" y="859803"/>
                </a:lnTo>
                <a:lnTo>
                  <a:pt x="1788444" y="784696"/>
                </a:lnTo>
                <a:lnTo>
                  <a:pt x="1774067" y="711540"/>
                </a:lnTo>
                <a:lnTo>
                  <a:pt x="1754339" y="640577"/>
                </a:lnTo>
                <a:lnTo>
                  <a:pt x="1729494" y="572047"/>
                </a:lnTo>
                <a:lnTo>
                  <a:pt x="1699763" y="506191"/>
                </a:lnTo>
                <a:lnTo>
                  <a:pt x="1665376" y="443250"/>
                </a:lnTo>
                <a:lnTo>
                  <a:pt x="1626567" y="383466"/>
                </a:lnTo>
                <a:lnTo>
                  <a:pt x="1583567" y="327079"/>
                </a:lnTo>
                <a:lnTo>
                  <a:pt x="1536607" y="274331"/>
                </a:lnTo>
                <a:lnTo>
                  <a:pt x="1485919" y="225462"/>
                </a:lnTo>
                <a:lnTo>
                  <a:pt x="1431734" y="180714"/>
                </a:lnTo>
                <a:lnTo>
                  <a:pt x="1374285" y="140328"/>
                </a:lnTo>
                <a:lnTo>
                  <a:pt x="1313802" y="104544"/>
                </a:lnTo>
                <a:lnTo>
                  <a:pt x="1250518" y="73604"/>
                </a:lnTo>
                <a:lnTo>
                  <a:pt x="1184664" y="47749"/>
                </a:lnTo>
                <a:lnTo>
                  <a:pt x="1116472" y="27220"/>
                </a:lnTo>
                <a:lnTo>
                  <a:pt x="1046174" y="12258"/>
                </a:lnTo>
                <a:lnTo>
                  <a:pt x="974000" y="3104"/>
                </a:lnTo>
                <a:lnTo>
                  <a:pt x="900184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8" name="object 8"/>
          <p:cNvSpPr txBox="1"/>
          <p:nvPr/>
        </p:nvSpPr>
        <p:spPr>
          <a:xfrm>
            <a:off x="2400300" y="898525"/>
            <a:ext cx="1125538" cy="9032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1">
                <a:latin typeface="Arial" panose="020B0604020202020204" pitchFamily="34" charset="0"/>
              </a:rPr>
              <a:t>Sensory</a:t>
            </a:r>
            <a:r>
              <a:rPr lang="en-US" altLang="en-US" sz="13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00" b="1">
                <a:latin typeface="Arial" panose="020B0604020202020204" pitchFamily="34" charset="0"/>
              </a:rPr>
              <a:t>input</a:t>
            </a:r>
            <a:r>
              <a:rPr lang="en-US" altLang="en-US" sz="13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00" b="1">
                <a:latin typeface="Arial" panose="020B0604020202020204" pitchFamily="34" charset="0"/>
              </a:rPr>
              <a:t>within</a:t>
            </a:r>
            <a:r>
              <a:rPr lang="en-US" altLang="en-US" sz="13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00" b="1">
                <a:latin typeface="Arial" panose="020B0604020202020204" pitchFamily="34" charset="0"/>
              </a:rPr>
              <a:t>daily</a:t>
            </a:r>
            <a:r>
              <a:rPr lang="en-US" altLang="en-US" sz="13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00" b="1">
                <a:latin typeface="Arial" panose="020B0604020202020204" pitchFamily="34" charset="0"/>
              </a:rPr>
              <a:t>routines</a:t>
            </a:r>
            <a:r>
              <a:rPr lang="en-US" altLang="en-US" sz="13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00" b="1">
                <a:latin typeface="Arial" panose="020B0604020202020204" pitchFamily="34" charset="0"/>
              </a:rPr>
              <a:t>to</a:t>
            </a:r>
            <a:r>
              <a:rPr lang="en-US" altLang="en-US" sz="13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00" b="1">
                <a:latin typeface="Arial" panose="020B0604020202020204" pitchFamily="34" charset="0"/>
              </a:rPr>
              <a:t>modulate</a:t>
            </a:r>
            <a:r>
              <a:rPr lang="en-US" altLang="en-US" sz="13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00" b="1">
                <a:latin typeface="Arial" panose="020B0604020202020204" pitchFamily="34" charset="0"/>
              </a:rPr>
              <a:t>arousal</a:t>
            </a:r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33801" name="object 9"/>
          <p:cNvSpPr>
            <a:spLocks/>
          </p:cNvSpPr>
          <p:nvPr/>
        </p:nvSpPr>
        <p:spPr bwMode="auto">
          <a:xfrm>
            <a:off x="7615239" y="4233863"/>
            <a:ext cx="2486025" cy="2349500"/>
          </a:xfrm>
          <a:custGeom>
            <a:avLst/>
            <a:gdLst>
              <a:gd name="T0" fmla="*/ 1630699 w 2486025"/>
              <a:gd name="T1" fmla="*/ 1665399 h 2348865"/>
              <a:gd name="T2" fmla="*/ 1059820 w 2486025"/>
              <a:gd name="T3" fmla="*/ 1665399 h 2348865"/>
              <a:gd name="T4" fmla="*/ 1714774 w 2486025"/>
              <a:gd name="T5" fmla="*/ 2348829 h 2348865"/>
              <a:gd name="T6" fmla="*/ 1630699 w 2486025"/>
              <a:gd name="T7" fmla="*/ 1665399 h 2348865"/>
              <a:gd name="T8" fmla="*/ 0 w 2486025"/>
              <a:gd name="T9" fmla="*/ 559557 h 2348865"/>
              <a:gd name="T10" fmla="*/ 654954 w 2486025"/>
              <a:gd name="T11" fmla="*/ 1243071 h 2348865"/>
              <a:gd name="T12" fmla="*/ 178582 w 2486025"/>
              <a:gd name="T13" fmla="*/ 2011237 h 2348865"/>
              <a:gd name="T14" fmla="*/ 1059820 w 2486025"/>
              <a:gd name="T15" fmla="*/ 1665399 h 2348865"/>
              <a:gd name="T16" fmla="*/ 1630699 w 2486025"/>
              <a:gd name="T17" fmla="*/ 1665399 h 2348865"/>
              <a:gd name="T18" fmla="*/ 1604406 w 2486025"/>
              <a:gd name="T19" fmla="*/ 1451670 h 2348865"/>
              <a:gd name="T20" fmla="*/ 2485522 w 2486025"/>
              <a:gd name="T21" fmla="*/ 1105793 h 2348865"/>
              <a:gd name="T22" fmla="*/ 1536070 w 2486025"/>
              <a:gd name="T23" fmla="*/ 897254 h 2348865"/>
              <a:gd name="T24" fmla="*/ 1520220 w 2486025"/>
              <a:gd name="T25" fmla="*/ 768227 h 2348865"/>
              <a:gd name="T26" fmla="*/ 949451 w 2486025"/>
              <a:gd name="T27" fmla="*/ 768227 h 2348865"/>
              <a:gd name="T28" fmla="*/ 0 w 2486025"/>
              <a:gd name="T29" fmla="*/ 559557 h 2348865"/>
              <a:gd name="T30" fmla="*/ 1425854 w 2486025"/>
              <a:gd name="T31" fmla="*/ 0 h 2348865"/>
              <a:gd name="T32" fmla="*/ 949451 w 2486025"/>
              <a:gd name="T33" fmla="*/ 768227 h 2348865"/>
              <a:gd name="T34" fmla="*/ 1520220 w 2486025"/>
              <a:gd name="T35" fmla="*/ 768227 h 2348865"/>
              <a:gd name="T36" fmla="*/ 1425854 w 2486025"/>
              <a:gd name="T37" fmla="*/ 0 h 2348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86025" h="2348865">
                <a:moveTo>
                  <a:pt x="1630699" y="1665399"/>
                </a:moveTo>
                <a:lnTo>
                  <a:pt x="1059820" y="1665399"/>
                </a:lnTo>
                <a:lnTo>
                  <a:pt x="1714774" y="2348829"/>
                </a:lnTo>
                <a:lnTo>
                  <a:pt x="1630699" y="1665399"/>
                </a:lnTo>
                <a:close/>
              </a:path>
              <a:path w="2486025" h="2348865">
                <a:moveTo>
                  <a:pt x="0" y="559557"/>
                </a:moveTo>
                <a:lnTo>
                  <a:pt x="654954" y="1243071"/>
                </a:lnTo>
                <a:lnTo>
                  <a:pt x="178582" y="2011237"/>
                </a:lnTo>
                <a:lnTo>
                  <a:pt x="1059820" y="1665399"/>
                </a:lnTo>
                <a:lnTo>
                  <a:pt x="1630699" y="1665399"/>
                </a:lnTo>
                <a:lnTo>
                  <a:pt x="1604406" y="1451670"/>
                </a:lnTo>
                <a:lnTo>
                  <a:pt x="2485522" y="1105793"/>
                </a:lnTo>
                <a:lnTo>
                  <a:pt x="1536070" y="897254"/>
                </a:lnTo>
                <a:lnTo>
                  <a:pt x="1520220" y="768227"/>
                </a:lnTo>
                <a:lnTo>
                  <a:pt x="949451" y="768227"/>
                </a:lnTo>
                <a:lnTo>
                  <a:pt x="0" y="559557"/>
                </a:lnTo>
                <a:close/>
              </a:path>
              <a:path w="2486025" h="2348865">
                <a:moveTo>
                  <a:pt x="1425854" y="0"/>
                </a:moveTo>
                <a:lnTo>
                  <a:pt x="949451" y="768227"/>
                </a:lnTo>
                <a:lnTo>
                  <a:pt x="1520220" y="768227"/>
                </a:lnTo>
                <a:lnTo>
                  <a:pt x="1425854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3802" name="object 10"/>
          <p:cNvSpPr>
            <a:spLocks/>
          </p:cNvSpPr>
          <p:nvPr/>
        </p:nvSpPr>
        <p:spPr bwMode="auto">
          <a:xfrm>
            <a:off x="7615239" y="4233863"/>
            <a:ext cx="2486025" cy="2349500"/>
          </a:xfrm>
          <a:custGeom>
            <a:avLst/>
            <a:gdLst>
              <a:gd name="T0" fmla="*/ 0 w 2486025"/>
              <a:gd name="T1" fmla="*/ 559557 h 2348865"/>
              <a:gd name="T2" fmla="*/ 949451 w 2486025"/>
              <a:gd name="T3" fmla="*/ 768227 h 2348865"/>
              <a:gd name="T4" fmla="*/ 1425854 w 2486025"/>
              <a:gd name="T5" fmla="*/ 0 h 2348865"/>
              <a:gd name="T6" fmla="*/ 1536070 w 2486025"/>
              <a:gd name="T7" fmla="*/ 897254 h 2348865"/>
              <a:gd name="T8" fmla="*/ 2485522 w 2486025"/>
              <a:gd name="T9" fmla="*/ 1105793 h 2348865"/>
              <a:gd name="T10" fmla="*/ 1604406 w 2486025"/>
              <a:gd name="T11" fmla="*/ 1451670 h 2348865"/>
              <a:gd name="T12" fmla="*/ 1714774 w 2486025"/>
              <a:gd name="T13" fmla="*/ 2348829 h 2348865"/>
              <a:gd name="T14" fmla="*/ 1059820 w 2486025"/>
              <a:gd name="T15" fmla="*/ 1665399 h 2348865"/>
              <a:gd name="T16" fmla="*/ 178582 w 2486025"/>
              <a:gd name="T17" fmla="*/ 2011237 h 2348865"/>
              <a:gd name="T18" fmla="*/ 654954 w 2486025"/>
              <a:gd name="T19" fmla="*/ 1243071 h 2348865"/>
              <a:gd name="T20" fmla="*/ 0 w 2486025"/>
              <a:gd name="T21" fmla="*/ 559557 h 2348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86025" h="2348865">
                <a:moveTo>
                  <a:pt x="0" y="559557"/>
                </a:moveTo>
                <a:lnTo>
                  <a:pt x="949451" y="768227"/>
                </a:lnTo>
                <a:lnTo>
                  <a:pt x="1425854" y="0"/>
                </a:lnTo>
                <a:lnTo>
                  <a:pt x="1536070" y="897254"/>
                </a:lnTo>
                <a:lnTo>
                  <a:pt x="2485522" y="1105793"/>
                </a:lnTo>
                <a:lnTo>
                  <a:pt x="1604406" y="1451670"/>
                </a:lnTo>
                <a:lnTo>
                  <a:pt x="1714774" y="2348829"/>
                </a:lnTo>
                <a:lnTo>
                  <a:pt x="1059820" y="1665399"/>
                </a:lnTo>
                <a:lnTo>
                  <a:pt x="178582" y="2011237"/>
                </a:lnTo>
                <a:lnTo>
                  <a:pt x="654954" y="1243071"/>
                </a:lnTo>
                <a:lnTo>
                  <a:pt x="0" y="559557"/>
                </a:lnTo>
                <a:close/>
              </a:path>
            </a:pathLst>
          </a:custGeom>
          <a:noFill/>
          <a:ln w="25399">
            <a:solidFill>
              <a:srgbClr val="0043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3803" name="object 11"/>
          <p:cNvSpPr>
            <a:spLocks noChangeArrowheads="1"/>
          </p:cNvSpPr>
          <p:nvPr/>
        </p:nvSpPr>
        <p:spPr bwMode="auto">
          <a:xfrm>
            <a:off x="8239126" y="5118100"/>
            <a:ext cx="1298575" cy="4016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446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22476" y="206376"/>
            <a:ext cx="5222875" cy="5693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3700" b="1" spc="-25" dirty="0">
                <a:solidFill>
                  <a:srgbClr val="005EB8"/>
                </a:solidFill>
                <a:latin typeface="Arial"/>
                <a:cs typeface="Arial"/>
              </a:rPr>
              <a:t>Whole</a:t>
            </a:r>
            <a:r>
              <a:rPr sz="3700" b="1" spc="100" dirty="0">
                <a:solidFill>
                  <a:srgbClr val="005EB8"/>
                </a:solidFill>
                <a:latin typeface="Times New Roman"/>
                <a:cs typeface="Times New Roman"/>
              </a:rPr>
              <a:t> </a:t>
            </a:r>
            <a:r>
              <a:rPr sz="3700" b="1" spc="-25" dirty="0">
                <a:solidFill>
                  <a:srgbClr val="005EB8"/>
                </a:solidFill>
                <a:latin typeface="Arial"/>
                <a:cs typeface="Arial"/>
              </a:rPr>
              <a:t>Class</a:t>
            </a:r>
            <a:r>
              <a:rPr sz="3700" b="1" spc="125" dirty="0">
                <a:solidFill>
                  <a:srgbClr val="005EB8"/>
                </a:solidFill>
                <a:latin typeface="Times New Roman"/>
                <a:cs typeface="Times New Roman"/>
              </a:rPr>
              <a:t> </a:t>
            </a:r>
            <a:r>
              <a:rPr sz="3700" b="1" spc="-20" dirty="0">
                <a:solidFill>
                  <a:srgbClr val="005EB8"/>
                </a:solidFill>
                <a:latin typeface="Arial"/>
                <a:cs typeface="Arial"/>
              </a:rPr>
              <a:t>Strategies</a:t>
            </a:r>
            <a:endParaRPr sz="3700">
              <a:latin typeface="Arial"/>
              <a:cs typeface="Arial"/>
            </a:endParaRPr>
          </a:p>
        </p:txBody>
      </p:sp>
      <p:sp>
        <p:nvSpPr>
          <p:cNvPr id="37891" name="object 3"/>
          <p:cNvSpPr>
            <a:spLocks noChangeArrowheads="1"/>
          </p:cNvSpPr>
          <p:nvPr/>
        </p:nvSpPr>
        <p:spPr bwMode="auto">
          <a:xfrm>
            <a:off x="1971676" y="3627438"/>
            <a:ext cx="3014663" cy="9017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892" name="object 4"/>
          <p:cNvSpPr>
            <a:spLocks noChangeArrowheads="1"/>
          </p:cNvSpPr>
          <p:nvPr/>
        </p:nvSpPr>
        <p:spPr bwMode="auto">
          <a:xfrm>
            <a:off x="1985964" y="866776"/>
            <a:ext cx="2630487" cy="19399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893" name="object 5"/>
          <p:cNvSpPr>
            <a:spLocks noChangeArrowheads="1"/>
          </p:cNvSpPr>
          <p:nvPr/>
        </p:nvSpPr>
        <p:spPr bwMode="auto">
          <a:xfrm>
            <a:off x="2811464" y="4724401"/>
            <a:ext cx="2174875" cy="18335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894" name="object 6"/>
          <p:cNvSpPr>
            <a:spLocks noChangeArrowheads="1"/>
          </p:cNvSpPr>
          <p:nvPr/>
        </p:nvSpPr>
        <p:spPr bwMode="auto">
          <a:xfrm>
            <a:off x="1571625" y="2809875"/>
            <a:ext cx="3987800" cy="9017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895" name="object 7"/>
          <p:cNvSpPr>
            <a:spLocks noChangeArrowheads="1"/>
          </p:cNvSpPr>
          <p:nvPr/>
        </p:nvSpPr>
        <p:spPr bwMode="auto">
          <a:xfrm>
            <a:off x="6672264" y="3719513"/>
            <a:ext cx="3095625" cy="22796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896" name="object 8"/>
          <p:cNvSpPr>
            <a:spLocks noChangeArrowheads="1"/>
          </p:cNvSpPr>
          <p:nvPr/>
        </p:nvSpPr>
        <p:spPr bwMode="auto">
          <a:xfrm>
            <a:off x="7456488" y="323851"/>
            <a:ext cx="2430462" cy="3243263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629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1051" y="493713"/>
            <a:ext cx="4672013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tabLst>
                <a:tab pos="1205230" algn="l"/>
              </a:tabLst>
              <a:defRPr/>
            </a:pPr>
            <a:r>
              <a:rPr sz="3600" b="1" dirty="0">
                <a:solidFill>
                  <a:srgbClr val="005EB8"/>
                </a:solidFill>
                <a:latin typeface="Arial"/>
                <a:cs typeface="Arial"/>
              </a:rPr>
              <a:t>Fi</a:t>
            </a:r>
            <a:r>
              <a:rPr sz="3600" b="1" spc="-15" dirty="0">
                <a:solidFill>
                  <a:srgbClr val="005E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05EB8"/>
                </a:solidFill>
                <a:latin typeface="Arial"/>
                <a:cs typeface="Arial"/>
              </a:rPr>
              <a:t>al	co</a:t>
            </a:r>
            <a:r>
              <a:rPr sz="3600" b="1" spc="-15" dirty="0">
                <a:solidFill>
                  <a:srgbClr val="005E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05EB8"/>
                </a:solidFill>
                <a:latin typeface="Arial"/>
                <a:cs typeface="Arial"/>
              </a:rPr>
              <a:t>sideration…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55913" y="2997200"/>
            <a:ext cx="6553200" cy="415498"/>
          </a:xfrm>
          <a:prstGeom prst="rect">
            <a:avLst/>
          </a:prstGeom>
          <a:solidFill>
            <a:srgbClr val="00AF50"/>
          </a:solidFill>
        </p:spPr>
        <p:txBody>
          <a:bodyPr lIns="0" tIns="0" rIns="0" bIns="0">
            <a:spAutoFit/>
          </a:bodyPr>
          <a:lstStyle/>
          <a:p>
            <a:pPr marL="1048385">
              <a:defRPr/>
            </a:pPr>
            <a:r>
              <a:rPr sz="2700" b="1" dirty="0">
                <a:latin typeface="Arial"/>
                <a:cs typeface="Arial"/>
              </a:rPr>
              <a:t>Is</a:t>
            </a:r>
            <a:r>
              <a:rPr sz="2700" b="1" spc="5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Arial"/>
                <a:cs typeface="Arial"/>
              </a:rPr>
              <a:t>it</a:t>
            </a:r>
            <a:r>
              <a:rPr sz="2700" b="1" spc="7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Arial"/>
                <a:cs typeface="Arial"/>
              </a:rPr>
              <a:t>Se</a:t>
            </a:r>
            <a:r>
              <a:rPr sz="2700" b="1" spc="-15" dirty="0">
                <a:latin typeface="Arial"/>
                <a:cs typeface="Arial"/>
              </a:rPr>
              <a:t>n</a:t>
            </a:r>
            <a:r>
              <a:rPr sz="2700" b="1" spc="-5" dirty="0">
                <a:latin typeface="Arial"/>
                <a:cs typeface="Arial"/>
              </a:rPr>
              <a:t>s</a:t>
            </a:r>
            <a:r>
              <a:rPr sz="2700" b="1" spc="-15" dirty="0">
                <a:latin typeface="Arial"/>
                <a:cs typeface="Arial"/>
              </a:rPr>
              <a:t>o</a:t>
            </a:r>
            <a:r>
              <a:rPr sz="2700" b="1" spc="-5" dirty="0">
                <a:latin typeface="Arial"/>
                <a:cs typeface="Arial"/>
              </a:rPr>
              <a:t>r</a:t>
            </a:r>
            <a:r>
              <a:rPr sz="2700" b="1" dirty="0">
                <a:latin typeface="Arial"/>
                <a:cs typeface="Arial"/>
              </a:rPr>
              <a:t>y</a:t>
            </a:r>
            <a:r>
              <a:rPr sz="2700" b="1" spc="8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Arial"/>
                <a:cs typeface="Arial"/>
              </a:rPr>
              <a:t>or</a:t>
            </a:r>
            <a:r>
              <a:rPr sz="2700" b="1" spc="75" dirty="0">
                <a:latin typeface="Times New Roman"/>
                <a:cs typeface="Times New Roman"/>
              </a:rPr>
              <a:t> </a:t>
            </a:r>
            <a:r>
              <a:rPr sz="2700" b="1" spc="-5" dirty="0">
                <a:latin typeface="Arial"/>
                <a:cs typeface="Arial"/>
              </a:rPr>
              <a:t>Be</a:t>
            </a:r>
            <a:r>
              <a:rPr sz="2700" b="1" spc="-15" dirty="0">
                <a:latin typeface="Arial"/>
                <a:cs typeface="Arial"/>
              </a:rPr>
              <a:t>h</a:t>
            </a:r>
            <a:r>
              <a:rPr sz="2700" b="1" spc="-5" dirty="0">
                <a:latin typeface="Arial"/>
                <a:cs typeface="Arial"/>
              </a:rPr>
              <a:t>avio</a:t>
            </a:r>
            <a:r>
              <a:rPr sz="2700" b="1" spc="-15" dirty="0">
                <a:latin typeface="Arial"/>
                <a:cs typeface="Arial"/>
              </a:rPr>
              <a:t>u</a:t>
            </a:r>
            <a:r>
              <a:rPr sz="2700" b="1" spc="-5" dirty="0">
                <a:latin typeface="Arial"/>
                <a:cs typeface="Arial"/>
              </a:rPr>
              <a:t>r?</a:t>
            </a:r>
            <a:endParaRPr sz="27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3397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6589" y="134939"/>
            <a:ext cx="2974975" cy="5693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3700" b="1" spc="-30" dirty="0">
                <a:solidFill>
                  <a:srgbClr val="005EB8"/>
                </a:solidFill>
                <a:latin typeface="Arial"/>
                <a:cs typeface="Arial"/>
              </a:rPr>
              <a:t>Usefu</a:t>
            </a:r>
            <a:r>
              <a:rPr sz="3700" b="1" spc="-15" dirty="0">
                <a:solidFill>
                  <a:srgbClr val="005EB8"/>
                </a:solidFill>
                <a:latin typeface="Arial"/>
                <a:cs typeface="Arial"/>
              </a:rPr>
              <a:t>l</a:t>
            </a:r>
            <a:r>
              <a:rPr sz="3700" b="1" spc="114" dirty="0">
                <a:solidFill>
                  <a:srgbClr val="005EB8"/>
                </a:solidFill>
                <a:latin typeface="Times New Roman"/>
                <a:cs typeface="Times New Roman"/>
              </a:rPr>
              <a:t> </a:t>
            </a:r>
            <a:r>
              <a:rPr sz="3700" b="1" spc="-25" dirty="0">
                <a:solidFill>
                  <a:srgbClr val="005EB8"/>
                </a:solidFill>
                <a:latin typeface="Arial"/>
                <a:cs typeface="Arial"/>
              </a:rPr>
              <a:t>books</a:t>
            </a:r>
            <a:endParaRPr sz="3700">
              <a:latin typeface="Arial"/>
              <a:cs typeface="Arial"/>
            </a:endParaRPr>
          </a:p>
        </p:txBody>
      </p:sp>
      <p:sp>
        <p:nvSpPr>
          <p:cNvPr id="39939" name="object 3"/>
          <p:cNvSpPr>
            <a:spLocks noChangeArrowheads="1"/>
          </p:cNvSpPr>
          <p:nvPr/>
        </p:nvSpPr>
        <p:spPr bwMode="auto">
          <a:xfrm>
            <a:off x="5232401" y="1916114"/>
            <a:ext cx="1616075" cy="24336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9940" name="object 4"/>
          <p:cNvSpPr>
            <a:spLocks/>
          </p:cNvSpPr>
          <p:nvPr/>
        </p:nvSpPr>
        <p:spPr bwMode="auto">
          <a:xfrm>
            <a:off x="5227638" y="1911351"/>
            <a:ext cx="1625600" cy="2443163"/>
          </a:xfrm>
          <a:custGeom>
            <a:avLst/>
            <a:gdLst>
              <a:gd name="T0" fmla="*/ 0 w 1625600"/>
              <a:gd name="T1" fmla="*/ 2443103 h 2443479"/>
              <a:gd name="T2" fmla="*/ 1625608 w 1625600"/>
              <a:gd name="T3" fmla="*/ 2443103 h 2443479"/>
              <a:gd name="T4" fmla="*/ 1625608 w 1625600"/>
              <a:gd name="T5" fmla="*/ 0 h 2443479"/>
              <a:gd name="T6" fmla="*/ 0 w 1625600"/>
              <a:gd name="T7" fmla="*/ 0 h 2443479"/>
              <a:gd name="T8" fmla="*/ 0 w 1625600"/>
              <a:gd name="T9" fmla="*/ 2443103 h 2443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5600" h="2443479">
                <a:moveTo>
                  <a:pt x="0" y="2443103"/>
                </a:moveTo>
                <a:lnTo>
                  <a:pt x="1625608" y="2443103"/>
                </a:lnTo>
                <a:lnTo>
                  <a:pt x="1625608" y="0"/>
                </a:lnTo>
                <a:lnTo>
                  <a:pt x="0" y="0"/>
                </a:lnTo>
                <a:lnTo>
                  <a:pt x="0" y="2443103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9941" name="object 5"/>
          <p:cNvSpPr>
            <a:spLocks noChangeArrowheads="1"/>
          </p:cNvSpPr>
          <p:nvPr/>
        </p:nvSpPr>
        <p:spPr bwMode="auto">
          <a:xfrm>
            <a:off x="2424114" y="1125538"/>
            <a:ext cx="1584325" cy="23749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9942" name="object 6"/>
          <p:cNvSpPr>
            <a:spLocks/>
          </p:cNvSpPr>
          <p:nvPr/>
        </p:nvSpPr>
        <p:spPr bwMode="auto">
          <a:xfrm>
            <a:off x="2419350" y="1120776"/>
            <a:ext cx="1593850" cy="2384425"/>
          </a:xfrm>
          <a:custGeom>
            <a:avLst/>
            <a:gdLst>
              <a:gd name="T0" fmla="*/ 0 w 1593850"/>
              <a:gd name="T1" fmla="*/ 2384429 h 2384425"/>
              <a:gd name="T2" fmla="*/ 1593854 w 1593850"/>
              <a:gd name="T3" fmla="*/ 2384429 h 2384425"/>
              <a:gd name="T4" fmla="*/ 1593854 w 1593850"/>
              <a:gd name="T5" fmla="*/ 0 h 2384425"/>
              <a:gd name="T6" fmla="*/ 0 w 1593850"/>
              <a:gd name="T7" fmla="*/ 0 h 2384425"/>
              <a:gd name="T8" fmla="*/ 0 w 1593850"/>
              <a:gd name="T9" fmla="*/ 2384429 h 2384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3850" h="2384425">
                <a:moveTo>
                  <a:pt x="0" y="2384429"/>
                </a:moveTo>
                <a:lnTo>
                  <a:pt x="1593854" y="2384429"/>
                </a:lnTo>
                <a:lnTo>
                  <a:pt x="1593854" y="0"/>
                </a:lnTo>
                <a:lnTo>
                  <a:pt x="0" y="0"/>
                </a:lnTo>
                <a:lnTo>
                  <a:pt x="0" y="2384429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9943" name="object 7"/>
          <p:cNvSpPr>
            <a:spLocks noChangeArrowheads="1"/>
          </p:cNvSpPr>
          <p:nvPr/>
        </p:nvSpPr>
        <p:spPr bwMode="auto">
          <a:xfrm>
            <a:off x="3000376" y="3721100"/>
            <a:ext cx="1871663" cy="28527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9944" name="object 8"/>
          <p:cNvSpPr>
            <a:spLocks/>
          </p:cNvSpPr>
          <p:nvPr/>
        </p:nvSpPr>
        <p:spPr bwMode="auto">
          <a:xfrm>
            <a:off x="2995614" y="3711576"/>
            <a:ext cx="1881187" cy="2867025"/>
          </a:xfrm>
          <a:custGeom>
            <a:avLst/>
            <a:gdLst>
              <a:gd name="T0" fmla="*/ 0 w 1881504"/>
              <a:gd name="T1" fmla="*/ 2867024 h 2867025"/>
              <a:gd name="T2" fmla="*/ 1881246 w 1881504"/>
              <a:gd name="T3" fmla="*/ 2867024 h 2867025"/>
              <a:gd name="T4" fmla="*/ 1881246 w 1881504"/>
              <a:gd name="T5" fmla="*/ 0 h 2867025"/>
              <a:gd name="T6" fmla="*/ 0 w 1881504"/>
              <a:gd name="T7" fmla="*/ 0 h 2867025"/>
              <a:gd name="T8" fmla="*/ 0 w 1881504"/>
              <a:gd name="T9" fmla="*/ 2867024 h 2867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1504" h="2867025">
                <a:moveTo>
                  <a:pt x="0" y="2867024"/>
                </a:moveTo>
                <a:lnTo>
                  <a:pt x="1881246" y="2867024"/>
                </a:lnTo>
                <a:lnTo>
                  <a:pt x="1881246" y="0"/>
                </a:lnTo>
                <a:lnTo>
                  <a:pt x="0" y="0"/>
                </a:lnTo>
                <a:lnTo>
                  <a:pt x="0" y="2867024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9945" name="object 9"/>
          <p:cNvSpPr>
            <a:spLocks noChangeArrowheads="1"/>
          </p:cNvSpPr>
          <p:nvPr/>
        </p:nvSpPr>
        <p:spPr bwMode="auto">
          <a:xfrm>
            <a:off x="7391400" y="3716338"/>
            <a:ext cx="1714500" cy="25336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9946" name="object 10"/>
          <p:cNvSpPr>
            <a:spLocks/>
          </p:cNvSpPr>
          <p:nvPr/>
        </p:nvSpPr>
        <p:spPr bwMode="auto">
          <a:xfrm>
            <a:off x="7386639" y="3711576"/>
            <a:ext cx="1724025" cy="2543175"/>
          </a:xfrm>
          <a:custGeom>
            <a:avLst/>
            <a:gdLst>
              <a:gd name="T0" fmla="*/ 0 w 1724025"/>
              <a:gd name="T1" fmla="*/ 2543174 h 2543175"/>
              <a:gd name="T2" fmla="*/ 1724024 w 1724025"/>
              <a:gd name="T3" fmla="*/ 2543174 h 2543175"/>
              <a:gd name="T4" fmla="*/ 1724024 w 1724025"/>
              <a:gd name="T5" fmla="*/ 0 h 2543175"/>
              <a:gd name="T6" fmla="*/ 0 w 1724025"/>
              <a:gd name="T7" fmla="*/ 0 h 2543175"/>
              <a:gd name="T8" fmla="*/ 0 w 1724025"/>
              <a:gd name="T9" fmla="*/ 2543174 h 2543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4025" h="2543175">
                <a:moveTo>
                  <a:pt x="0" y="2543174"/>
                </a:moveTo>
                <a:lnTo>
                  <a:pt x="1724024" y="2543174"/>
                </a:lnTo>
                <a:lnTo>
                  <a:pt x="1724024" y="0"/>
                </a:lnTo>
                <a:lnTo>
                  <a:pt x="0" y="0"/>
                </a:lnTo>
                <a:lnTo>
                  <a:pt x="0" y="2543174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9947" name="object 11"/>
          <p:cNvSpPr>
            <a:spLocks noChangeArrowheads="1"/>
          </p:cNvSpPr>
          <p:nvPr/>
        </p:nvSpPr>
        <p:spPr bwMode="auto">
          <a:xfrm>
            <a:off x="7319964" y="404814"/>
            <a:ext cx="1817687" cy="25304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9948" name="object 12"/>
          <p:cNvSpPr>
            <a:spLocks/>
          </p:cNvSpPr>
          <p:nvPr/>
        </p:nvSpPr>
        <p:spPr bwMode="auto">
          <a:xfrm>
            <a:off x="7315201" y="400050"/>
            <a:ext cx="1827213" cy="2540000"/>
          </a:xfrm>
          <a:custGeom>
            <a:avLst/>
            <a:gdLst>
              <a:gd name="T0" fmla="*/ 0 w 1827529"/>
              <a:gd name="T1" fmla="*/ 2539995 h 2540000"/>
              <a:gd name="T2" fmla="*/ 1827144 w 1827529"/>
              <a:gd name="T3" fmla="*/ 2539995 h 2540000"/>
              <a:gd name="T4" fmla="*/ 1827144 w 1827529"/>
              <a:gd name="T5" fmla="*/ 0 h 2540000"/>
              <a:gd name="T6" fmla="*/ 0 w 1827529"/>
              <a:gd name="T7" fmla="*/ 0 h 2540000"/>
              <a:gd name="T8" fmla="*/ 0 w 1827529"/>
              <a:gd name="T9" fmla="*/ 2539995 h 254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7529" h="2540000">
                <a:moveTo>
                  <a:pt x="0" y="2539995"/>
                </a:moveTo>
                <a:lnTo>
                  <a:pt x="1827144" y="2539995"/>
                </a:lnTo>
                <a:lnTo>
                  <a:pt x="1827144" y="0"/>
                </a:lnTo>
                <a:lnTo>
                  <a:pt x="0" y="0"/>
                </a:lnTo>
                <a:lnTo>
                  <a:pt x="0" y="2539995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564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/>
        <p:txBody>
          <a:bodyPr vert="horz" lIns="91440" tIns="226187" rIns="91440" bIns="45720" rtlCol="0">
            <a:normAutofit/>
          </a:bodyPr>
          <a:lstStyle/>
          <a:p>
            <a:pPr marL="95250">
              <a:spcBef>
                <a:spcPts val="0"/>
              </a:spcBef>
              <a:defRPr/>
            </a:pPr>
            <a:r>
              <a:rPr spc="5" dirty="0">
                <a:solidFill>
                  <a:srgbClr val="000000"/>
                </a:solidFill>
                <a:latin typeface="Wingdings"/>
                <a:cs typeface="Wingdings"/>
              </a:rPr>
              <a:t></a:t>
            </a:r>
            <a:r>
              <a:rPr spc="-20" dirty="0">
                <a:hlinkClick r:id="rId3"/>
              </a:rPr>
              <a:t>ht</a:t>
            </a:r>
            <a:r>
              <a:rPr spc="-5" dirty="0">
                <a:hlinkClick r:id="rId3"/>
              </a:rPr>
              <a:t>t</a:t>
            </a:r>
            <a:r>
              <a:rPr spc="-20" dirty="0">
                <a:hlinkClick r:id="rId3"/>
              </a:rPr>
              <a:t>p:</a:t>
            </a:r>
            <a:r>
              <a:rPr spc="-5" dirty="0">
                <a:hlinkClick r:id="rId3"/>
              </a:rPr>
              <a:t>/</a:t>
            </a:r>
            <a:r>
              <a:rPr spc="-10" dirty="0">
                <a:hlinkClick r:id="rId3"/>
              </a:rPr>
              <a:t>/s</a:t>
            </a:r>
            <a:r>
              <a:rPr spc="-5" dirty="0">
                <a:hlinkClick r:id="rId3"/>
              </a:rPr>
              <a:t>ensoryintegratio</a:t>
            </a:r>
            <a:r>
              <a:rPr spc="-10" dirty="0">
                <a:hlinkClick r:id="rId3"/>
              </a:rPr>
              <a:t>n</a:t>
            </a:r>
            <a:r>
              <a:rPr dirty="0">
                <a:hlinkClick r:id="rId3"/>
              </a:rPr>
              <a:t>.org.uk</a:t>
            </a:r>
          </a:p>
          <a:p>
            <a:pPr marL="95250">
              <a:spcBef>
                <a:spcPts val="1620"/>
              </a:spcBef>
              <a:defRPr/>
            </a:pPr>
            <a:r>
              <a:rPr spc="5" dirty="0">
                <a:solidFill>
                  <a:srgbClr val="000000"/>
                </a:solidFill>
                <a:latin typeface="Wingdings"/>
                <a:cs typeface="Wingdings"/>
              </a:rPr>
              <a:t></a:t>
            </a:r>
            <a:r>
              <a:rPr spc="-20" dirty="0">
                <a:hlinkClick r:id="rId4"/>
              </a:rPr>
              <a:t>ht</a:t>
            </a:r>
            <a:r>
              <a:rPr spc="-5" dirty="0">
                <a:hlinkClick r:id="rId4"/>
              </a:rPr>
              <a:t>t</a:t>
            </a:r>
            <a:r>
              <a:rPr spc="-20" dirty="0">
                <a:hlinkClick r:id="rId4"/>
              </a:rPr>
              <a:t>p:</a:t>
            </a:r>
            <a:r>
              <a:rPr spc="-5" dirty="0">
                <a:hlinkClick r:id="rId4"/>
              </a:rPr>
              <a:t>/</a:t>
            </a:r>
            <a:r>
              <a:rPr dirty="0">
                <a:hlinkClick r:id="rId4"/>
              </a:rPr>
              <a:t>/ww</a:t>
            </a:r>
            <a:r>
              <a:rPr spc="-160" dirty="0">
                <a:hlinkClick r:id="rId4"/>
              </a:rPr>
              <a:t>w</a:t>
            </a:r>
            <a:r>
              <a:rPr spc="-10" dirty="0">
                <a:hlinkClick r:id="rId4"/>
              </a:rPr>
              <a:t>.s</a:t>
            </a:r>
            <a:r>
              <a:rPr spc="-5" dirty="0">
                <a:hlinkClick r:id="rId4"/>
              </a:rPr>
              <a:t>pdfoundation.n</a:t>
            </a:r>
            <a:r>
              <a:rPr spc="-10" dirty="0">
                <a:hlinkClick r:id="rId4"/>
              </a:rPr>
              <a:t>et</a:t>
            </a:r>
          </a:p>
          <a:p>
            <a:pPr marL="95250">
              <a:spcBef>
                <a:spcPts val="1620"/>
              </a:spcBef>
              <a:defRPr/>
            </a:pPr>
            <a:r>
              <a:rPr spc="5" dirty="0">
                <a:solidFill>
                  <a:srgbClr val="000000"/>
                </a:solidFill>
                <a:latin typeface="Wingdings"/>
                <a:cs typeface="Wingdings"/>
              </a:rPr>
              <a:t></a:t>
            </a:r>
            <a:r>
              <a:rPr spc="-20" dirty="0">
                <a:hlinkClick r:id="rId5"/>
              </a:rPr>
              <a:t>ht</a:t>
            </a:r>
            <a:r>
              <a:rPr spc="-5" dirty="0">
                <a:hlinkClick r:id="rId5"/>
              </a:rPr>
              <a:t>t</a:t>
            </a:r>
            <a:r>
              <a:rPr spc="-20" dirty="0">
                <a:hlinkClick r:id="rId5"/>
              </a:rPr>
              <a:t>p:</a:t>
            </a:r>
            <a:r>
              <a:rPr spc="-5" dirty="0">
                <a:hlinkClick r:id="rId5"/>
              </a:rPr>
              <a:t>/</a:t>
            </a:r>
            <a:r>
              <a:rPr dirty="0">
                <a:hlinkClick r:id="rId5"/>
              </a:rPr>
              <a:t>/ww</a:t>
            </a:r>
            <a:r>
              <a:rPr spc="-160" dirty="0">
                <a:hlinkClick r:id="rId5"/>
              </a:rPr>
              <a:t>w</a:t>
            </a:r>
            <a:r>
              <a:rPr spc="-10" dirty="0">
                <a:hlinkClick r:id="rId5"/>
              </a:rPr>
              <a:t>.s</a:t>
            </a:r>
            <a:r>
              <a:rPr spc="-15" dirty="0">
                <a:hlinkClick r:id="rId5"/>
              </a:rPr>
              <a:t>tar</a:t>
            </a:r>
            <a:r>
              <a:rPr spc="-10" dirty="0">
                <a:hlinkClick r:id="rId5"/>
              </a:rPr>
              <a:t>c</a:t>
            </a:r>
            <a:r>
              <a:rPr spc="-5" dirty="0">
                <a:hlinkClick r:id="rId5"/>
              </a:rPr>
              <a:t>en</a:t>
            </a:r>
            <a:r>
              <a:rPr spc="-10" dirty="0">
                <a:hlinkClick r:id="rId5"/>
              </a:rPr>
              <a:t>t</a:t>
            </a:r>
            <a:r>
              <a:rPr spc="-5" dirty="0">
                <a:hlinkClick r:id="rId5"/>
              </a:rPr>
              <a:t>e</a:t>
            </a:r>
            <a:r>
              <a:rPr spc="-145" dirty="0">
                <a:hlinkClick r:id="rId5"/>
              </a:rPr>
              <a:t>r</a:t>
            </a:r>
            <a:r>
              <a:rPr spc="-15" dirty="0">
                <a:hlinkClick r:id="rId5"/>
              </a:rPr>
              <a:t>.us/</a:t>
            </a:r>
          </a:p>
          <a:p>
            <a:pPr marL="95250">
              <a:spcBef>
                <a:spcPts val="1620"/>
              </a:spcBef>
              <a:defRPr/>
            </a:pPr>
            <a:r>
              <a:rPr spc="5" dirty="0">
                <a:solidFill>
                  <a:srgbClr val="000000"/>
                </a:solidFill>
                <a:latin typeface="Wingdings"/>
                <a:cs typeface="Wingdings"/>
              </a:rPr>
              <a:t></a:t>
            </a:r>
            <a:r>
              <a:rPr spc="-5" dirty="0">
                <a:hlinkClick r:id="rId6"/>
              </a:rPr>
              <a:t>http</a:t>
            </a:r>
            <a:r>
              <a:rPr spc="5" dirty="0">
                <a:hlinkClick r:id="rId6"/>
              </a:rPr>
              <a:t>:</a:t>
            </a:r>
            <a:r>
              <a:rPr dirty="0">
                <a:hlinkClick r:id="rId6"/>
              </a:rPr>
              <a:t>/</a:t>
            </a:r>
            <a:r>
              <a:rPr spc="5" dirty="0">
                <a:hlinkClick r:id="rId6"/>
              </a:rPr>
              <a:t>/</a:t>
            </a:r>
            <a:r>
              <a:rPr dirty="0">
                <a:hlinkClick r:id="rId6"/>
              </a:rPr>
              <a:t>sensorystr</a:t>
            </a:r>
            <a:r>
              <a:rPr spc="-15" dirty="0">
                <a:hlinkClick r:id="rId6"/>
              </a:rPr>
              <a:t>e</a:t>
            </a:r>
            <a:r>
              <a:rPr spc="-5" dirty="0">
                <a:hlinkClick r:id="rId6"/>
              </a:rPr>
              <a:t>et.com</a:t>
            </a:r>
          </a:p>
          <a:p>
            <a:pPr marL="95250">
              <a:spcBef>
                <a:spcPts val="1620"/>
              </a:spcBef>
              <a:defRPr/>
            </a:pPr>
            <a:r>
              <a:rPr spc="5" dirty="0">
                <a:solidFill>
                  <a:srgbClr val="000000"/>
                </a:solidFill>
                <a:latin typeface="Wingdings"/>
                <a:cs typeface="Wingdings"/>
              </a:rPr>
              <a:t></a:t>
            </a:r>
            <a:r>
              <a:rPr spc="-20" dirty="0">
                <a:hlinkClick r:id="rId7"/>
              </a:rPr>
              <a:t>ht</a:t>
            </a:r>
            <a:r>
              <a:rPr spc="-5" dirty="0">
                <a:hlinkClick r:id="rId7"/>
              </a:rPr>
              <a:t>t</a:t>
            </a:r>
            <a:r>
              <a:rPr spc="-20" dirty="0">
                <a:hlinkClick r:id="rId7"/>
              </a:rPr>
              <a:t>p:</a:t>
            </a:r>
            <a:r>
              <a:rPr spc="-5" dirty="0">
                <a:hlinkClick r:id="rId7"/>
              </a:rPr>
              <a:t>/</a:t>
            </a:r>
            <a:r>
              <a:rPr spc="-10" dirty="0">
                <a:hlinkClick r:id="rId7"/>
              </a:rPr>
              <a:t>/s</a:t>
            </a:r>
            <a:r>
              <a:rPr spc="-5" dirty="0">
                <a:hlinkClick r:id="rId7"/>
              </a:rPr>
              <a:t>ensory</a:t>
            </a:r>
            <a:r>
              <a:rPr spc="-10" dirty="0">
                <a:hlinkClick r:id="rId7"/>
              </a:rPr>
              <a:t>w</a:t>
            </a:r>
            <a:r>
              <a:rPr spc="-5" dirty="0">
                <a:hlinkClick r:id="rId7"/>
              </a:rPr>
              <a:t>orld.</a:t>
            </a:r>
            <a:r>
              <a:rPr spc="5" dirty="0">
                <a:hlinkClick r:id="rId7"/>
              </a:rPr>
              <a:t>c</a:t>
            </a:r>
            <a:r>
              <a:rPr spc="-5" dirty="0">
                <a:hlinkClick r:id="rId7"/>
              </a:rPr>
              <a:t>om</a:t>
            </a:r>
          </a:p>
          <a:p>
            <a:pPr marL="95250">
              <a:spcBef>
                <a:spcPts val="1620"/>
              </a:spcBef>
              <a:defRPr/>
            </a:pPr>
            <a:r>
              <a:rPr spc="5" dirty="0">
                <a:solidFill>
                  <a:srgbClr val="000000"/>
                </a:solidFill>
                <a:latin typeface="Wingdings"/>
                <a:cs typeface="Wingdings"/>
              </a:rPr>
              <a:t></a:t>
            </a:r>
            <a:r>
              <a:rPr spc="-20" dirty="0">
                <a:hlinkClick r:id="rId8"/>
              </a:rPr>
              <a:t>ht</a:t>
            </a:r>
            <a:r>
              <a:rPr spc="-5" dirty="0">
                <a:hlinkClick r:id="rId8"/>
              </a:rPr>
              <a:t>t</a:t>
            </a:r>
            <a:r>
              <a:rPr spc="-20" dirty="0">
                <a:hlinkClick r:id="rId8"/>
              </a:rPr>
              <a:t>p:</a:t>
            </a:r>
            <a:r>
              <a:rPr spc="-5" dirty="0">
                <a:hlinkClick r:id="rId8"/>
              </a:rPr>
              <a:t>/</a:t>
            </a:r>
            <a:r>
              <a:rPr dirty="0">
                <a:hlinkClick r:id="rId8"/>
              </a:rPr>
              <a:t>/ww</a:t>
            </a:r>
            <a:r>
              <a:rPr spc="-160" dirty="0">
                <a:hlinkClick r:id="rId8"/>
              </a:rPr>
              <a:t>w</a:t>
            </a:r>
            <a:r>
              <a:rPr spc="-10" dirty="0">
                <a:hlinkClick r:id="rId8"/>
              </a:rPr>
              <a:t>.s</a:t>
            </a:r>
            <a:r>
              <a:rPr spc="-5" dirty="0">
                <a:hlinkClick r:id="rId8"/>
              </a:rPr>
              <a:t>pdblogger</a:t>
            </a:r>
            <a:r>
              <a:rPr spc="-10" dirty="0">
                <a:hlinkClick r:id="rId8"/>
              </a:rPr>
              <a:t>n</a:t>
            </a:r>
            <a:r>
              <a:rPr spc="-5" dirty="0">
                <a:hlinkClick r:id="rId8"/>
              </a:rPr>
              <a:t>etwork</a:t>
            </a:r>
            <a:r>
              <a:rPr spc="10" dirty="0">
                <a:hlinkClick r:id="rId8"/>
              </a:rPr>
              <a:t>.</a:t>
            </a:r>
            <a:r>
              <a:rPr dirty="0">
                <a:hlinkClick r:id="rId8"/>
              </a:rPr>
              <a:t>com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1051" y="727076"/>
            <a:ext cx="3643313" cy="5693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3700" b="1" spc="-30" dirty="0">
                <a:solidFill>
                  <a:srgbClr val="005EB8"/>
                </a:solidFill>
                <a:latin typeface="Arial"/>
                <a:cs typeface="Arial"/>
              </a:rPr>
              <a:t>Usefu</a:t>
            </a:r>
            <a:r>
              <a:rPr sz="3700" b="1" spc="-15" dirty="0">
                <a:solidFill>
                  <a:srgbClr val="005EB8"/>
                </a:solidFill>
                <a:latin typeface="Arial"/>
                <a:cs typeface="Arial"/>
              </a:rPr>
              <a:t>l</a:t>
            </a:r>
            <a:r>
              <a:rPr sz="3700" b="1" spc="114" dirty="0">
                <a:solidFill>
                  <a:srgbClr val="005EB8"/>
                </a:solidFill>
                <a:latin typeface="Times New Roman"/>
                <a:cs typeface="Times New Roman"/>
              </a:rPr>
              <a:t> </a:t>
            </a:r>
            <a:r>
              <a:rPr sz="3700" b="1" spc="-105" dirty="0">
                <a:solidFill>
                  <a:srgbClr val="005EB8"/>
                </a:solidFill>
                <a:latin typeface="Arial"/>
                <a:cs typeface="Arial"/>
              </a:rPr>
              <a:t>W</a:t>
            </a:r>
            <a:r>
              <a:rPr sz="3700" b="1" spc="-25" dirty="0">
                <a:solidFill>
                  <a:srgbClr val="005EB8"/>
                </a:solidFill>
                <a:latin typeface="Arial"/>
                <a:cs typeface="Arial"/>
              </a:rPr>
              <a:t>ebsites</a:t>
            </a:r>
            <a:endParaRPr sz="37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6654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vert="horz" lIns="91440" tIns="154283" rIns="91440" bIns="45720" rtlCol="0" anchor="ctr">
            <a:normAutofit/>
          </a:bodyPr>
          <a:lstStyle/>
          <a:p>
            <a:pPr marL="1804670">
              <a:spcBef>
                <a:spcPts val="0"/>
              </a:spcBef>
              <a:defRPr/>
            </a:pPr>
            <a:r>
              <a:rPr spc="-25" dirty="0"/>
              <a:t>S</a:t>
            </a:r>
            <a:r>
              <a:rPr spc="-40" dirty="0"/>
              <a:t>e</a:t>
            </a:r>
            <a:r>
              <a:rPr spc="-25" dirty="0"/>
              <a:t>ns</a:t>
            </a:r>
            <a:r>
              <a:rPr spc="-40" dirty="0"/>
              <a:t>o</a:t>
            </a:r>
            <a:r>
              <a:rPr spc="-20" dirty="0"/>
              <a:t>r</a:t>
            </a:r>
            <a:r>
              <a:rPr spc="-25" dirty="0"/>
              <a:t>y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25" dirty="0"/>
              <a:t>Pro</a:t>
            </a:r>
            <a:r>
              <a:rPr spc="-45" dirty="0"/>
              <a:t>c</a:t>
            </a:r>
            <a:r>
              <a:rPr spc="-30" dirty="0"/>
              <a:t>es</a:t>
            </a:r>
            <a:r>
              <a:rPr spc="-40" dirty="0"/>
              <a:t>s</a:t>
            </a:r>
            <a:r>
              <a:rPr spc="-15" dirty="0"/>
              <a:t>i</a:t>
            </a:r>
            <a:r>
              <a:rPr spc="-20" dirty="0"/>
              <a:t>n</a:t>
            </a:r>
            <a:r>
              <a:rPr spc="-25" dirty="0"/>
              <a:t>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57425" y="1636714"/>
            <a:ext cx="7710488" cy="28807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 indent="1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en-US" sz="3600">
                <a:latin typeface="Arial" panose="020B0604020202020204" pitchFamily="34" charset="0"/>
              </a:rPr>
              <a:t>The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Arial" panose="020B0604020202020204" pitchFamily="34" charset="0"/>
              </a:rPr>
              <a:t>ability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Arial" panose="020B0604020202020204" pitchFamily="34" charset="0"/>
              </a:rPr>
              <a:t>to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Arial" panose="020B0604020202020204" pitchFamily="34" charset="0"/>
              </a:rPr>
              <a:t>register,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Arial" panose="020B0604020202020204" pitchFamily="34" charset="0"/>
              </a:rPr>
              <a:t>discriminate,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Arial" panose="020B0604020202020204" pitchFamily="34" charset="0"/>
              </a:rPr>
              <a:t>adapt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Arial" panose="020B0604020202020204" pitchFamily="34" charset="0"/>
              </a:rPr>
              <a:t>and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Arial" panose="020B0604020202020204" pitchFamily="34" charset="0"/>
              </a:rPr>
              <a:t>respond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Arial" panose="020B0604020202020204" pitchFamily="34" charset="0"/>
              </a:rPr>
              <a:t>appropriately,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Arial" panose="020B0604020202020204" pitchFamily="34" charset="0"/>
              </a:rPr>
              <a:t>both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Arial" panose="020B0604020202020204" pitchFamily="34" charset="0"/>
              </a:rPr>
              <a:t>physically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Arial" panose="020B0604020202020204" pitchFamily="34" charset="0"/>
              </a:rPr>
              <a:t>and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Arial" panose="020B0604020202020204" pitchFamily="34" charset="0"/>
              </a:rPr>
              <a:t>emotionally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Arial" panose="020B0604020202020204" pitchFamily="34" charset="0"/>
              </a:rPr>
              <a:t>to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Arial" panose="020B0604020202020204" pitchFamily="34" charset="0"/>
              </a:rPr>
              <a:t>sensory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Arial" panose="020B0604020202020204" pitchFamily="34" charset="0"/>
              </a:rPr>
              <a:t>input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Arial" panose="020B0604020202020204" pitchFamily="34" charset="0"/>
              </a:rPr>
              <a:t>from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Arial" panose="020B0604020202020204" pitchFamily="34" charset="0"/>
              </a:rPr>
              <a:t>the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Arial" panose="020B0604020202020204" pitchFamily="34" charset="0"/>
              </a:rPr>
              <a:t>environment.</a:t>
            </a:r>
          </a:p>
        </p:txBody>
      </p:sp>
    </p:spTree>
    <p:extLst>
      <p:ext uri="{BB962C8B-B14F-4D97-AF65-F5344CB8AC3E}">
        <p14:creationId xmlns:p14="http://schemas.microsoft.com/office/powerpoint/2010/main" val="36033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1050" y="890589"/>
            <a:ext cx="6051550" cy="61555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4000" b="1" spc="-120" dirty="0">
                <a:solidFill>
                  <a:srgbClr val="005EB8"/>
                </a:solidFill>
                <a:latin typeface="Arial"/>
                <a:cs typeface="Arial"/>
              </a:rPr>
              <a:t>W</a:t>
            </a:r>
            <a:r>
              <a:rPr sz="4000" b="1" spc="-25" dirty="0">
                <a:solidFill>
                  <a:srgbClr val="005EB8"/>
                </a:solidFill>
                <a:latin typeface="Arial"/>
                <a:cs typeface="Arial"/>
              </a:rPr>
              <a:t>e</a:t>
            </a:r>
            <a:r>
              <a:rPr sz="4000" b="1" spc="-45" dirty="0">
                <a:solidFill>
                  <a:srgbClr val="005EB8"/>
                </a:solidFill>
                <a:latin typeface="Times New Roman"/>
                <a:cs typeface="Times New Roman"/>
              </a:rPr>
              <a:t> </a:t>
            </a:r>
            <a:r>
              <a:rPr sz="4000" b="1" spc="-40" dirty="0">
                <a:solidFill>
                  <a:srgbClr val="7B10FF"/>
                </a:solidFill>
                <a:latin typeface="Arial"/>
                <a:cs typeface="Arial"/>
              </a:rPr>
              <a:t>AL</a:t>
            </a:r>
            <a:r>
              <a:rPr sz="4000" b="1" spc="-25" dirty="0">
                <a:solidFill>
                  <a:srgbClr val="7B10FF"/>
                </a:solidFill>
                <a:latin typeface="Arial"/>
                <a:cs typeface="Arial"/>
              </a:rPr>
              <a:t>L</a:t>
            </a:r>
            <a:r>
              <a:rPr sz="4000" b="1" spc="50" dirty="0">
                <a:solidFill>
                  <a:srgbClr val="7B10FF"/>
                </a:solidFill>
                <a:latin typeface="Times New Roman"/>
                <a:cs typeface="Times New Roman"/>
              </a:rPr>
              <a:t> </a:t>
            </a:r>
            <a:r>
              <a:rPr sz="4000" b="1" spc="-25" dirty="0">
                <a:solidFill>
                  <a:srgbClr val="005EB8"/>
                </a:solidFill>
                <a:latin typeface="Arial"/>
                <a:cs typeface="Arial"/>
              </a:rPr>
              <a:t>process</a:t>
            </a:r>
            <a:r>
              <a:rPr sz="4000" b="1" spc="114" dirty="0">
                <a:solidFill>
                  <a:srgbClr val="005EB8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>
                <a:solidFill>
                  <a:srgbClr val="005EB8"/>
                </a:solidFill>
                <a:latin typeface="Arial"/>
                <a:cs typeface="Arial"/>
              </a:rPr>
              <a:t>sens</a:t>
            </a:r>
            <a:r>
              <a:rPr sz="4000" b="1" spc="-40" dirty="0">
                <a:solidFill>
                  <a:srgbClr val="005EB8"/>
                </a:solidFill>
                <a:latin typeface="Arial"/>
                <a:cs typeface="Arial"/>
              </a:rPr>
              <a:t>o</a:t>
            </a:r>
            <a:r>
              <a:rPr sz="4000" b="1" spc="-25" dirty="0">
                <a:solidFill>
                  <a:srgbClr val="005EB8"/>
                </a:solidFill>
                <a:latin typeface="Arial"/>
                <a:cs typeface="Arial"/>
              </a:rPr>
              <a:t>ry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1051" y="1335088"/>
            <a:ext cx="7389813" cy="342401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4163"/>
              </a:lnSpc>
            </a:pPr>
            <a:r>
              <a:rPr lang="en-US" altLang="en-US" sz="4000" b="1">
                <a:solidFill>
                  <a:srgbClr val="005EB8"/>
                </a:solidFill>
                <a:latin typeface="Arial" panose="020B0604020202020204" pitchFamily="34" charset="0"/>
              </a:rPr>
              <a:t>information</a:t>
            </a:r>
            <a:r>
              <a:rPr lang="en-US" altLang="en-US" sz="4000" b="1">
                <a:solidFill>
                  <a:srgbClr val="005E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5EB8"/>
                </a:solidFill>
                <a:latin typeface="Arial" panose="020B0604020202020204" pitchFamily="34" charset="0"/>
              </a:rPr>
              <a:t>in</a:t>
            </a:r>
            <a:r>
              <a:rPr lang="en-US" altLang="en-US" sz="4000" b="1">
                <a:solidFill>
                  <a:srgbClr val="005E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5EB8"/>
                </a:solidFill>
                <a:latin typeface="Arial" panose="020B0604020202020204" pitchFamily="34" charset="0"/>
              </a:rPr>
              <a:t>different</a:t>
            </a:r>
            <a:r>
              <a:rPr lang="en-US" altLang="en-US" sz="4000" b="1">
                <a:solidFill>
                  <a:srgbClr val="005E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5EB8"/>
                </a:solidFill>
                <a:latin typeface="Arial" panose="020B0604020202020204" pitchFamily="34" charset="0"/>
              </a:rPr>
              <a:t>ways...</a:t>
            </a:r>
            <a:endParaRPr lang="en-US" altLang="en-US" sz="4000">
              <a:latin typeface="Arial" panose="020B0604020202020204" pitchFamily="34" charset="0"/>
            </a:endParaRPr>
          </a:p>
          <a:p>
            <a:pPr>
              <a:lnSpc>
                <a:spcPts val="2700"/>
              </a:lnSpc>
            </a:pPr>
            <a:r>
              <a:rPr lang="en-US" altLang="en-US" sz="2800"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</a:t>
            </a:r>
            <a:r>
              <a:rPr lang="en-US" altLang="en-US" sz="2800">
                <a:latin typeface="Arial" panose="020B0604020202020204" pitchFamily="34" charset="0"/>
              </a:rPr>
              <a:t>Studying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with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the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TV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on?</a:t>
            </a:r>
          </a:p>
          <a:p>
            <a:pPr>
              <a:lnSpc>
                <a:spcPts val="3300"/>
              </a:lnSpc>
            </a:pPr>
            <a:r>
              <a:rPr lang="en-US" altLang="en-US" sz="2800"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</a:t>
            </a:r>
            <a:r>
              <a:rPr lang="en-US" altLang="en-US" sz="2800">
                <a:latin typeface="Arial" panose="020B0604020202020204" pitchFamily="34" charset="0"/>
              </a:rPr>
              <a:t>Sleeping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with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no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light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on?</a:t>
            </a:r>
          </a:p>
          <a:p>
            <a:pPr>
              <a:lnSpc>
                <a:spcPts val="3300"/>
              </a:lnSpc>
            </a:pPr>
            <a:r>
              <a:rPr lang="en-US" altLang="en-US" sz="2800"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</a:t>
            </a:r>
            <a:r>
              <a:rPr lang="en-US" altLang="en-US" sz="2800">
                <a:latin typeface="Arial" panose="020B0604020202020204" pitchFamily="34" charset="0"/>
              </a:rPr>
              <a:t>Fiddling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with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hair?</a:t>
            </a:r>
          </a:p>
          <a:p>
            <a:pPr>
              <a:lnSpc>
                <a:spcPts val="3300"/>
              </a:lnSpc>
            </a:pPr>
            <a:r>
              <a:rPr lang="en-US" altLang="en-US" sz="2800"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</a:t>
            </a:r>
            <a:r>
              <a:rPr lang="en-US" altLang="en-US" sz="2800">
                <a:latin typeface="Arial" panose="020B0604020202020204" pitchFamily="34" charset="0"/>
              </a:rPr>
              <a:t>Rocking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chair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back?</a:t>
            </a:r>
          </a:p>
          <a:p>
            <a:pPr>
              <a:lnSpc>
                <a:spcPts val="3300"/>
              </a:lnSpc>
              <a:spcBef>
                <a:spcPts val="125"/>
              </a:spcBef>
            </a:pPr>
            <a:r>
              <a:rPr lang="en-US" altLang="en-US" sz="2800"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</a:t>
            </a:r>
            <a:r>
              <a:rPr lang="en-US" altLang="en-US" sz="2800">
                <a:latin typeface="Arial" panose="020B0604020202020204" pitchFamily="34" charset="0"/>
              </a:rPr>
              <a:t>Chewing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on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pen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when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concentrating?</a:t>
            </a:r>
          </a:p>
          <a:p>
            <a:pPr>
              <a:lnSpc>
                <a:spcPts val="3175"/>
              </a:lnSpc>
            </a:pPr>
            <a:r>
              <a:rPr lang="en-US" altLang="en-US" sz="2800"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</a:t>
            </a:r>
            <a:r>
              <a:rPr lang="en-US" altLang="en-US" sz="2800">
                <a:latin typeface="Arial" panose="020B0604020202020204" pitchFamily="34" charset="0"/>
              </a:rPr>
              <a:t>Feeling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calmer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after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exercising?</a:t>
            </a:r>
          </a:p>
          <a:p>
            <a:pPr>
              <a:lnSpc>
                <a:spcPts val="3325"/>
              </a:lnSpc>
            </a:pPr>
            <a:r>
              <a:rPr lang="en-US" altLang="en-US" sz="2800"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</a:t>
            </a:r>
            <a:r>
              <a:rPr lang="en-US" altLang="en-US" sz="2800">
                <a:latin typeface="Arial" panose="020B0604020202020204" pitchFamily="34" charset="0"/>
              </a:rPr>
              <a:t>Find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a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massage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relaxing?</a:t>
            </a:r>
          </a:p>
        </p:txBody>
      </p:sp>
      <p:sp>
        <p:nvSpPr>
          <p:cNvPr id="6148" name="object 4"/>
          <p:cNvSpPr>
            <a:spLocks noChangeArrowheads="1"/>
          </p:cNvSpPr>
          <p:nvPr/>
        </p:nvSpPr>
        <p:spPr bwMode="auto">
          <a:xfrm>
            <a:off x="7391400" y="2205039"/>
            <a:ext cx="2954338" cy="29543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99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ject 2"/>
          <p:cNvSpPr>
            <a:spLocks/>
          </p:cNvSpPr>
          <p:nvPr/>
        </p:nvSpPr>
        <p:spPr bwMode="auto">
          <a:xfrm>
            <a:off x="2279650" y="1412875"/>
            <a:ext cx="3403600" cy="1773238"/>
          </a:xfrm>
          <a:custGeom>
            <a:avLst/>
            <a:gdLst>
              <a:gd name="T0" fmla="*/ 0 w 3403600"/>
              <a:gd name="T1" fmla="*/ 1773292 h 1773555"/>
              <a:gd name="T2" fmla="*/ 3403579 w 3403600"/>
              <a:gd name="T3" fmla="*/ 1773292 h 1773555"/>
              <a:gd name="T4" fmla="*/ 3403579 w 3403600"/>
              <a:gd name="T5" fmla="*/ 0 h 1773555"/>
              <a:gd name="T6" fmla="*/ 0 w 3403600"/>
              <a:gd name="T7" fmla="*/ 0 h 1773555"/>
              <a:gd name="T8" fmla="*/ 0 w 3403600"/>
              <a:gd name="T9" fmla="*/ 1773292 h 1773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03600" h="1773555">
                <a:moveTo>
                  <a:pt x="0" y="1773292"/>
                </a:moveTo>
                <a:lnTo>
                  <a:pt x="3403579" y="1773292"/>
                </a:lnTo>
                <a:lnTo>
                  <a:pt x="3403579" y="0"/>
                </a:lnTo>
                <a:lnTo>
                  <a:pt x="0" y="0"/>
                </a:lnTo>
                <a:lnTo>
                  <a:pt x="0" y="1773292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3315" name="object 3"/>
          <p:cNvSpPr>
            <a:spLocks noChangeArrowheads="1"/>
          </p:cNvSpPr>
          <p:nvPr/>
        </p:nvSpPr>
        <p:spPr bwMode="auto">
          <a:xfrm>
            <a:off x="2281238" y="1412875"/>
            <a:ext cx="3402012" cy="17732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16" name="object 4"/>
          <p:cNvSpPr>
            <a:spLocks/>
          </p:cNvSpPr>
          <p:nvPr/>
        </p:nvSpPr>
        <p:spPr bwMode="auto">
          <a:xfrm>
            <a:off x="2266950" y="1400175"/>
            <a:ext cx="3429000" cy="1798638"/>
          </a:xfrm>
          <a:custGeom>
            <a:avLst/>
            <a:gdLst>
              <a:gd name="T0" fmla="*/ 0 w 3429000"/>
              <a:gd name="T1" fmla="*/ 1798700 h 1798955"/>
              <a:gd name="T2" fmla="*/ 3428999 w 3429000"/>
              <a:gd name="T3" fmla="*/ 1798700 h 1798955"/>
              <a:gd name="T4" fmla="*/ 3428999 w 3429000"/>
              <a:gd name="T5" fmla="*/ 0 h 1798955"/>
              <a:gd name="T6" fmla="*/ 0 w 3429000"/>
              <a:gd name="T7" fmla="*/ 0 h 1798955"/>
              <a:gd name="T8" fmla="*/ 0 w 3429000"/>
              <a:gd name="T9" fmla="*/ 1798700 h 1798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29000" h="1798955">
                <a:moveTo>
                  <a:pt x="0" y="1798700"/>
                </a:moveTo>
                <a:lnTo>
                  <a:pt x="3428999" y="1798700"/>
                </a:lnTo>
                <a:lnTo>
                  <a:pt x="3428999" y="0"/>
                </a:lnTo>
                <a:lnTo>
                  <a:pt x="0" y="0"/>
                </a:lnTo>
                <a:lnTo>
                  <a:pt x="0" y="1798700"/>
                </a:lnTo>
                <a:close/>
              </a:path>
            </a:pathLst>
          </a:custGeom>
          <a:noFill/>
          <a:ln w="25399">
            <a:solidFill>
              <a:srgbClr val="0043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3317" name="object 5"/>
          <p:cNvSpPr>
            <a:spLocks noChangeArrowheads="1"/>
          </p:cNvSpPr>
          <p:nvPr/>
        </p:nvSpPr>
        <p:spPr bwMode="auto">
          <a:xfrm>
            <a:off x="2547939" y="3263900"/>
            <a:ext cx="2816225" cy="4889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object 6"/>
          <p:cNvSpPr txBox="1"/>
          <p:nvPr/>
        </p:nvSpPr>
        <p:spPr>
          <a:xfrm>
            <a:off x="2728914" y="3387726"/>
            <a:ext cx="2268537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tive</a:t>
            </a:r>
            <a:r>
              <a:rPr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pc="-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stem</a:t>
            </a:r>
            <a:endParaRPr>
              <a:latin typeface="Arial"/>
              <a:cs typeface="Arial"/>
            </a:endParaRPr>
          </a:p>
        </p:txBody>
      </p:sp>
      <p:sp>
        <p:nvSpPr>
          <p:cNvPr id="13319" name="object 7"/>
          <p:cNvSpPr>
            <a:spLocks noChangeArrowheads="1"/>
          </p:cNvSpPr>
          <p:nvPr/>
        </p:nvSpPr>
        <p:spPr bwMode="auto">
          <a:xfrm>
            <a:off x="6883400" y="2659064"/>
            <a:ext cx="3405188" cy="20399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20" name="object 8"/>
          <p:cNvSpPr>
            <a:spLocks/>
          </p:cNvSpPr>
          <p:nvPr/>
        </p:nvSpPr>
        <p:spPr bwMode="auto">
          <a:xfrm>
            <a:off x="6873875" y="2649539"/>
            <a:ext cx="3424238" cy="2058987"/>
          </a:xfrm>
          <a:custGeom>
            <a:avLst/>
            <a:gdLst>
              <a:gd name="T0" fmla="*/ 0 w 3424554"/>
              <a:gd name="T1" fmla="*/ 2058923 h 2059304"/>
              <a:gd name="T2" fmla="*/ 3424306 w 3424554"/>
              <a:gd name="T3" fmla="*/ 2058923 h 2059304"/>
              <a:gd name="T4" fmla="*/ 3424306 w 3424554"/>
              <a:gd name="T5" fmla="*/ 0 h 2059304"/>
              <a:gd name="T6" fmla="*/ 0 w 3424554"/>
              <a:gd name="T7" fmla="*/ 0 h 2059304"/>
              <a:gd name="T8" fmla="*/ 0 w 3424554"/>
              <a:gd name="T9" fmla="*/ 2058923 h 2059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24554" h="2059304">
                <a:moveTo>
                  <a:pt x="0" y="2058923"/>
                </a:moveTo>
                <a:lnTo>
                  <a:pt x="3424306" y="2058923"/>
                </a:lnTo>
                <a:lnTo>
                  <a:pt x="3424306" y="0"/>
                </a:lnTo>
                <a:lnTo>
                  <a:pt x="0" y="0"/>
                </a:lnTo>
                <a:lnTo>
                  <a:pt x="0" y="2058923"/>
                </a:lnTo>
                <a:close/>
              </a:path>
            </a:pathLst>
          </a:custGeom>
          <a:noFill/>
          <a:ln w="19049">
            <a:solidFill>
              <a:srgbClr val="FF6E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3321" name="object 9"/>
          <p:cNvSpPr>
            <a:spLocks noChangeArrowheads="1"/>
          </p:cNvSpPr>
          <p:nvPr/>
        </p:nvSpPr>
        <p:spPr bwMode="auto">
          <a:xfrm>
            <a:off x="7294563" y="4745038"/>
            <a:ext cx="2811462" cy="49371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" name="object 10"/>
          <p:cNvSpPr txBox="1"/>
          <p:nvPr/>
        </p:nvSpPr>
        <p:spPr>
          <a:xfrm>
            <a:off x="7472364" y="4868864"/>
            <a:ext cx="1811337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pc="-114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esti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pc="-3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stem</a:t>
            </a:r>
            <a:endParaRPr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08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9613" y="566738"/>
            <a:ext cx="5770562" cy="102592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lnSpc>
                <a:spcPts val="3965"/>
              </a:lnSpc>
              <a:defRPr/>
            </a:pPr>
            <a:r>
              <a:rPr sz="3700" b="1" spc="-30" dirty="0">
                <a:solidFill>
                  <a:srgbClr val="005EB8"/>
                </a:solidFill>
                <a:latin typeface="Arial"/>
                <a:cs typeface="Arial"/>
              </a:rPr>
              <a:t>A</a:t>
            </a:r>
            <a:r>
              <a:rPr sz="3700" b="1" spc="-35" dirty="0">
                <a:solidFill>
                  <a:srgbClr val="005EB8"/>
                </a:solidFill>
                <a:latin typeface="Times New Roman"/>
                <a:cs typeface="Times New Roman"/>
              </a:rPr>
              <a:t> </a:t>
            </a:r>
            <a:r>
              <a:rPr sz="3700" b="1" spc="-45" dirty="0">
                <a:solidFill>
                  <a:srgbClr val="005EB8"/>
                </a:solidFill>
                <a:latin typeface="Arial"/>
                <a:cs typeface="Arial"/>
              </a:rPr>
              <a:t>C</a:t>
            </a:r>
            <a:r>
              <a:rPr sz="3700" b="1" spc="-20" dirty="0">
                <a:solidFill>
                  <a:srgbClr val="005EB8"/>
                </a:solidFill>
                <a:latin typeface="Arial"/>
                <a:cs typeface="Arial"/>
              </a:rPr>
              <a:t>hild's</a:t>
            </a:r>
            <a:r>
              <a:rPr sz="3700" b="1" spc="110" dirty="0">
                <a:solidFill>
                  <a:srgbClr val="005EB8"/>
                </a:solidFill>
                <a:latin typeface="Times New Roman"/>
                <a:cs typeface="Times New Roman"/>
              </a:rPr>
              <a:t> </a:t>
            </a:r>
            <a:r>
              <a:rPr sz="3700" b="1" spc="-105" dirty="0">
                <a:solidFill>
                  <a:srgbClr val="005EB8"/>
                </a:solidFill>
                <a:latin typeface="Arial"/>
                <a:cs typeface="Arial"/>
              </a:rPr>
              <a:t>V</a:t>
            </a:r>
            <a:r>
              <a:rPr sz="3700" b="1" spc="-20" dirty="0">
                <a:solidFill>
                  <a:srgbClr val="005EB8"/>
                </a:solidFill>
                <a:latin typeface="Arial"/>
                <a:cs typeface="Arial"/>
              </a:rPr>
              <a:t>iew</a:t>
            </a:r>
            <a:r>
              <a:rPr sz="3700" b="1" spc="100" dirty="0">
                <a:solidFill>
                  <a:srgbClr val="005EB8"/>
                </a:solidFill>
                <a:latin typeface="Times New Roman"/>
                <a:cs typeface="Times New Roman"/>
              </a:rPr>
              <a:t> </a:t>
            </a:r>
            <a:r>
              <a:rPr sz="3700" b="1" spc="-20" dirty="0">
                <a:solidFill>
                  <a:srgbClr val="005EB8"/>
                </a:solidFill>
                <a:latin typeface="Arial"/>
                <a:cs typeface="Arial"/>
              </a:rPr>
              <a:t>of</a:t>
            </a:r>
            <a:r>
              <a:rPr sz="3700" b="1" spc="110" dirty="0">
                <a:solidFill>
                  <a:srgbClr val="005EB8"/>
                </a:solidFill>
                <a:latin typeface="Times New Roman"/>
                <a:cs typeface="Times New Roman"/>
              </a:rPr>
              <a:t> </a:t>
            </a:r>
            <a:r>
              <a:rPr sz="3700" b="1" spc="-25" dirty="0">
                <a:solidFill>
                  <a:srgbClr val="005EB8"/>
                </a:solidFill>
                <a:latin typeface="Arial"/>
                <a:cs typeface="Arial"/>
              </a:rPr>
              <a:t>Sens</a:t>
            </a:r>
            <a:r>
              <a:rPr sz="3700" b="1" spc="-40" dirty="0">
                <a:solidFill>
                  <a:srgbClr val="005EB8"/>
                </a:solidFill>
                <a:latin typeface="Arial"/>
                <a:cs typeface="Arial"/>
              </a:rPr>
              <a:t>o</a:t>
            </a:r>
            <a:r>
              <a:rPr sz="3700" b="1" spc="-25" dirty="0">
                <a:solidFill>
                  <a:srgbClr val="005EB8"/>
                </a:solidFill>
                <a:latin typeface="Arial"/>
                <a:cs typeface="Arial"/>
              </a:rPr>
              <a:t>ry</a:t>
            </a:r>
            <a:endParaRPr sz="3700">
              <a:latin typeface="Arial"/>
              <a:cs typeface="Arial"/>
            </a:endParaRPr>
          </a:p>
          <a:p>
            <a:pPr marL="12700">
              <a:lnSpc>
                <a:spcPts val="3965"/>
              </a:lnSpc>
              <a:defRPr/>
            </a:pPr>
            <a:r>
              <a:rPr sz="3700" b="1" spc="-25" dirty="0">
                <a:solidFill>
                  <a:srgbClr val="005EB8"/>
                </a:solidFill>
                <a:latin typeface="Arial"/>
                <a:cs typeface="Arial"/>
              </a:rPr>
              <a:t>Pro</a:t>
            </a:r>
            <a:r>
              <a:rPr sz="3700" b="1" spc="-45" dirty="0">
                <a:solidFill>
                  <a:srgbClr val="005EB8"/>
                </a:solidFill>
                <a:latin typeface="Arial"/>
                <a:cs typeface="Arial"/>
              </a:rPr>
              <a:t>c</a:t>
            </a:r>
            <a:r>
              <a:rPr sz="3700" b="1" spc="-30" dirty="0">
                <a:solidFill>
                  <a:srgbClr val="005EB8"/>
                </a:solidFill>
                <a:latin typeface="Arial"/>
                <a:cs typeface="Arial"/>
              </a:rPr>
              <a:t>es</a:t>
            </a:r>
            <a:r>
              <a:rPr sz="3700" b="1" spc="-40" dirty="0">
                <a:solidFill>
                  <a:srgbClr val="005EB8"/>
                </a:solidFill>
                <a:latin typeface="Arial"/>
                <a:cs typeface="Arial"/>
              </a:rPr>
              <a:t>s</a:t>
            </a:r>
            <a:r>
              <a:rPr sz="3700" b="1" spc="-20" dirty="0">
                <a:solidFill>
                  <a:srgbClr val="005EB8"/>
                </a:solidFill>
                <a:latin typeface="Arial"/>
                <a:cs typeface="Arial"/>
              </a:rPr>
              <a:t>ing</a:t>
            </a:r>
            <a:endParaRPr sz="3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1050" y="2503488"/>
            <a:ext cx="8058150" cy="7366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888"/>
              </a:lnSpc>
            </a:pPr>
            <a:r>
              <a:rPr lang="en-US" altLang="en-US" sz="2700" u="sng" dirty="0">
                <a:solidFill>
                  <a:srgbClr val="005EB8"/>
                </a:solidFill>
                <a:latin typeface="Arial" panose="020B0604020202020204" pitchFamily="34" charset="0"/>
                <a:hlinkClick r:id="rId3"/>
              </a:rPr>
              <a:t>http://www.youtube.com/watch?v=D1G5ssZlVUw&amp;sa</a:t>
            </a:r>
            <a:r>
              <a:rPr lang="en-US" altLang="en-US" sz="2700" dirty="0">
                <a:solidFill>
                  <a:srgbClr val="005E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u="sng" dirty="0" err="1">
                <a:solidFill>
                  <a:srgbClr val="005EB8"/>
                </a:solidFill>
                <a:latin typeface="Arial" panose="020B0604020202020204" pitchFamily="34" charset="0"/>
              </a:rPr>
              <a:t>fe</a:t>
            </a:r>
            <a:r>
              <a:rPr lang="en-US" altLang="en-US" sz="2700" u="sng" dirty="0">
                <a:solidFill>
                  <a:srgbClr val="005EB8"/>
                </a:solidFill>
                <a:latin typeface="Arial" panose="020B0604020202020204" pitchFamily="34" charset="0"/>
              </a:rPr>
              <a:t>=active</a:t>
            </a:r>
            <a:endParaRPr lang="en-US" altLang="en-US" sz="27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38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ject 2"/>
          <p:cNvSpPr>
            <a:spLocks/>
          </p:cNvSpPr>
          <p:nvPr/>
        </p:nvSpPr>
        <p:spPr bwMode="auto">
          <a:xfrm>
            <a:off x="7373939" y="4211639"/>
            <a:ext cx="2903537" cy="2262187"/>
          </a:xfrm>
          <a:custGeom>
            <a:avLst/>
            <a:gdLst>
              <a:gd name="T0" fmla="*/ 2678064 w 2904490"/>
              <a:gd name="T1" fmla="*/ 0 h 2261235"/>
              <a:gd name="T2" fmla="*/ 226070 w 2904490"/>
              <a:gd name="T3" fmla="*/ 0 h 2261235"/>
              <a:gd name="T4" fmla="*/ 207530 w 2904490"/>
              <a:gd name="T5" fmla="*/ 749 h 2261235"/>
              <a:gd name="T6" fmla="*/ 154617 w 2904490"/>
              <a:gd name="T7" fmla="*/ 11526 h 2261235"/>
              <a:gd name="T8" fmla="*/ 106990 w 2904490"/>
              <a:gd name="T9" fmla="*/ 33873 h 2261235"/>
              <a:gd name="T10" fmla="*/ 66217 w 2904490"/>
              <a:gd name="T11" fmla="*/ 66218 h 2261235"/>
              <a:gd name="T12" fmla="*/ 33872 w 2904490"/>
              <a:gd name="T13" fmla="*/ 106989 h 2261235"/>
              <a:gd name="T14" fmla="*/ 11526 w 2904490"/>
              <a:gd name="T15" fmla="*/ 154616 h 2261235"/>
              <a:gd name="T16" fmla="*/ 749 w 2904490"/>
              <a:gd name="T17" fmla="*/ 207525 h 2261235"/>
              <a:gd name="T18" fmla="*/ 0 w 2904490"/>
              <a:gd name="T19" fmla="*/ 226064 h 2261235"/>
              <a:gd name="T20" fmla="*/ 0 w 2904490"/>
              <a:gd name="T21" fmla="*/ 2034707 h 2261235"/>
              <a:gd name="T22" fmla="*/ 6570 w 2904490"/>
              <a:gd name="T23" fmla="*/ 2089037 h 2261235"/>
              <a:gd name="T24" fmla="*/ 25235 w 2904490"/>
              <a:gd name="T25" fmla="*/ 2138603 h 2261235"/>
              <a:gd name="T26" fmla="*/ 54422 w 2904490"/>
              <a:gd name="T27" fmla="*/ 2181836 h 2261235"/>
              <a:gd name="T28" fmla="*/ 92559 w 2904490"/>
              <a:gd name="T29" fmla="*/ 2217165 h 2261235"/>
              <a:gd name="T30" fmla="*/ 138077 w 2904490"/>
              <a:gd name="T31" fmla="*/ 2243018 h 2261235"/>
              <a:gd name="T32" fmla="*/ 189402 w 2904490"/>
              <a:gd name="T33" fmla="*/ 2257824 h 2261235"/>
              <a:gd name="T34" fmla="*/ 226070 w 2904490"/>
              <a:gd name="T35" fmla="*/ 2260783 h 2261235"/>
              <a:gd name="T36" fmla="*/ 2678064 w 2904490"/>
              <a:gd name="T37" fmla="*/ 2260783 h 2261235"/>
              <a:gd name="T38" fmla="*/ 2732388 w 2904490"/>
              <a:gd name="T39" fmla="*/ 2254213 h 2261235"/>
              <a:gd name="T40" fmla="*/ 2781952 w 2904490"/>
              <a:gd name="T41" fmla="*/ 2235550 h 2261235"/>
              <a:gd name="T42" fmla="*/ 2825184 w 2904490"/>
              <a:gd name="T43" fmla="*/ 2206364 h 2261235"/>
              <a:gd name="T44" fmla="*/ 2860513 w 2904490"/>
              <a:gd name="T45" fmla="*/ 2168226 h 2261235"/>
              <a:gd name="T46" fmla="*/ 2886367 w 2904490"/>
              <a:gd name="T47" fmla="*/ 2122707 h 2261235"/>
              <a:gd name="T48" fmla="*/ 2901175 w 2904490"/>
              <a:gd name="T49" fmla="*/ 2071379 h 2261235"/>
              <a:gd name="T50" fmla="*/ 2904134 w 2904490"/>
              <a:gd name="T51" fmla="*/ 2034707 h 2261235"/>
              <a:gd name="T52" fmla="*/ 2904134 w 2904490"/>
              <a:gd name="T53" fmla="*/ 226064 h 2261235"/>
              <a:gd name="T54" fmla="*/ 2897563 w 2904490"/>
              <a:gd name="T55" fmla="*/ 171743 h 2261235"/>
              <a:gd name="T56" fmla="*/ 2878899 w 2904490"/>
              <a:gd name="T57" fmla="*/ 122181 h 2261235"/>
              <a:gd name="T58" fmla="*/ 2849712 w 2904490"/>
              <a:gd name="T59" fmla="*/ 78950 h 2261235"/>
              <a:gd name="T60" fmla="*/ 2811574 w 2904490"/>
              <a:gd name="T61" fmla="*/ 43621 h 2261235"/>
              <a:gd name="T62" fmla="*/ 2766057 w 2904490"/>
              <a:gd name="T63" fmla="*/ 17767 h 2261235"/>
              <a:gd name="T64" fmla="*/ 2714731 w 2904490"/>
              <a:gd name="T65" fmla="*/ 2959 h 2261235"/>
              <a:gd name="T66" fmla="*/ 2678064 w 2904490"/>
              <a:gd name="T67" fmla="*/ 0 h 226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904490" h="2261235">
                <a:moveTo>
                  <a:pt x="2678064" y="0"/>
                </a:moveTo>
                <a:lnTo>
                  <a:pt x="226070" y="0"/>
                </a:lnTo>
                <a:lnTo>
                  <a:pt x="207530" y="749"/>
                </a:lnTo>
                <a:lnTo>
                  <a:pt x="154617" y="11526"/>
                </a:lnTo>
                <a:lnTo>
                  <a:pt x="106990" y="33873"/>
                </a:lnTo>
                <a:lnTo>
                  <a:pt x="66217" y="66218"/>
                </a:lnTo>
                <a:lnTo>
                  <a:pt x="33872" y="106989"/>
                </a:lnTo>
                <a:lnTo>
                  <a:pt x="11526" y="154616"/>
                </a:lnTo>
                <a:lnTo>
                  <a:pt x="749" y="207525"/>
                </a:lnTo>
                <a:lnTo>
                  <a:pt x="0" y="226064"/>
                </a:lnTo>
                <a:lnTo>
                  <a:pt x="0" y="2034707"/>
                </a:lnTo>
                <a:lnTo>
                  <a:pt x="6570" y="2089037"/>
                </a:lnTo>
                <a:lnTo>
                  <a:pt x="25235" y="2138603"/>
                </a:lnTo>
                <a:lnTo>
                  <a:pt x="54422" y="2181836"/>
                </a:lnTo>
                <a:lnTo>
                  <a:pt x="92559" y="2217165"/>
                </a:lnTo>
                <a:lnTo>
                  <a:pt x="138077" y="2243018"/>
                </a:lnTo>
                <a:lnTo>
                  <a:pt x="189402" y="2257824"/>
                </a:lnTo>
                <a:lnTo>
                  <a:pt x="226070" y="2260783"/>
                </a:lnTo>
                <a:lnTo>
                  <a:pt x="2678064" y="2260783"/>
                </a:lnTo>
                <a:lnTo>
                  <a:pt x="2732388" y="2254213"/>
                </a:lnTo>
                <a:lnTo>
                  <a:pt x="2781952" y="2235550"/>
                </a:lnTo>
                <a:lnTo>
                  <a:pt x="2825184" y="2206364"/>
                </a:lnTo>
                <a:lnTo>
                  <a:pt x="2860513" y="2168226"/>
                </a:lnTo>
                <a:lnTo>
                  <a:pt x="2886367" y="2122707"/>
                </a:lnTo>
                <a:lnTo>
                  <a:pt x="2901175" y="2071379"/>
                </a:lnTo>
                <a:lnTo>
                  <a:pt x="2904134" y="2034707"/>
                </a:lnTo>
                <a:lnTo>
                  <a:pt x="2904134" y="226064"/>
                </a:lnTo>
                <a:lnTo>
                  <a:pt x="2897563" y="171743"/>
                </a:lnTo>
                <a:lnTo>
                  <a:pt x="2878899" y="122181"/>
                </a:lnTo>
                <a:lnTo>
                  <a:pt x="2849712" y="78950"/>
                </a:lnTo>
                <a:lnTo>
                  <a:pt x="2811574" y="43621"/>
                </a:lnTo>
                <a:lnTo>
                  <a:pt x="2766057" y="17767"/>
                </a:lnTo>
                <a:lnTo>
                  <a:pt x="2714731" y="2959"/>
                </a:lnTo>
                <a:lnTo>
                  <a:pt x="2678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5363" name="object 3"/>
          <p:cNvSpPr>
            <a:spLocks/>
          </p:cNvSpPr>
          <p:nvPr/>
        </p:nvSpPr>
        <p:spPr bwMode="auto">
          <a:xfrm>
            <a:off x="7373939" y="4211639"/>
            <a:ext cx="2903537" cy="2262187"/>
          </a:xfrm>
          <a:custGeom>
            <a:avLst/>
            <a:gdLst>
              <a:gd name="T0" fmla="*/ 0 w 2904490"/>
              <a:gd name="T1" fmla="*/ 226064 h 2261235"/>
              <a:gd name="T2" fmla="*/ 6570 w 2904490"/>
              <a:gd name="T3" fmla="*/ 171743 h 2261235"/>
              <a:gd name="T4" fmla="*/ 25235 w 2904490"/>
              <a:gd name="T5" fmla="*/ 122181 h 2261235"/>
              <a:gd name="T6" fmla="*/ 54422 w 2904490"/>
              <a:gd name="T7" fmla="*/ 78950 h 2261235"/>
              <a:gd name="T8" fmla="*/ 92559 w 2904490"/>
              <a:gd name="T9" fmla="*/ 43621 h 2261235"/>
              <a:gd name="T10" fmla="*/ 138077 w 2904490"/>
              <a:gd name="T11" fmla="*/ 17767 h 2261235"/>
              <a:gd name="T12" fmla="*/ 189402 w 2904490"/>
              <a:gd name="T13" fmla="*/ 2959 h 2261235"/>
              <a:gd name="T14" fmla="*/ 226070 w 2904490"/>
              <a:gd name="T15" fmla="*/ 0 h 2261235"/>
              <a:gd name="T16" fmla="*/ 2678064 w 2904490"/>
              <a:gd name="T17" fmla="*/ 0 h 2261235"/>
              <a:gd name="T18" fmla="*/ 2696604 w 2904490"/>
              <a:gd name="T19" fmla="*/ 749 h 2261235"/>
              <a:gd name="T20" fmla="*/ 2714731 w 2904490"/>
              <a:gd name="T21" fmla="*/ 2959 h 2261235"/>
              <a:gd name="T22" fmla="*/ 2766057 w 2904490"/>
              <a:gd name="T23" fmla="*/ 17767 h 2261235"/>
              <a:gd name="T24" fmla="*/ 2811574 w 2904490"/>
              <a:gd name="T25" fmla="*/ 43621 h 2261235"/>
              <a:gd name="T26" fmla="*/ 2849712 w 2904490"/>
              <a:gd name="T27" fmla="*/ 78950 h 2261235"/>
              <a:gd name="T28" fmla="*/ 2878899 w 2904490"/>
              <a:gd name="T29" fmla="*/ 122181 h 2261235"/>
              <a:gd name="T30" fmla="*/ 2897563 w 2904490"/>
              <a:gd name="T31" fmla="*/ 171743 h 2261235"/>
              <a:gd name="T32" fmla="*/ 2904134 w 2904490"/>
              <a:gd name="T33" fmla="*/ 226064 h 2261235"/>
              <a:gd name="T34" fmla="*/ 2904134 w 2904490"/>
              <a:gd name="T35" fmla="*/ 2034707 h 2261235"/>
              <a:gd name="T36" fmla="*/ 2903384 w 2904490"/>
              <a:gd name="T37" fmla="*/ 2053249 h 2261235"/>
              <a:gd name="T38" fmla="*/ 2901175 w 2904490"/>
              <a:gd name="T39" fmla="*/ 2071379 h 2261235"/>
              <a:gd name="T40" fmla="*/ 2886367 w 2904490"/>
              <a:gd name="T41" fmla="*/ 2122707 h 2261235"/>
              <a:gd name="T42" fmla="*/ 2860513 w 2904490"/>
              <a:gd name="T43" fmla="*/ 2168226 h 2261235"/>
              <a:gd name="T44" fmla="*/ 2825184 w 2904490"/>
              <a:gd name="T45" fmla="*/ 2206364 h 2261235"/>
              <a:gd name="T46" fmla="*/ 2781952 w 2904490"/>
              <a:gd name="T47" fmla="*/ 2235550 h 2261235"/>
              <a:gd name="T48" fmla="*/ 2732388 w 2904490"/>
              <a:gd name="T49" fmla="*/ 2254213 h 2261235"/>
              <a:gd name="T50" fmla="*/ 2678064 w 2904490"/>
              <a:gd name="T51" fmla="*/ 2260783 h 2261235"/>
              <a:gd name="T52" fmla="*/ 226070 w 2904490"/>
              <a:gd name="T53" fmla="*/ 2260783 h 2261235"/>
              <a:gd name="T54" fmla="*/ 207530 w 2904490"/>
              <a:gd name="T55" fmla="*/ 2260034 h 2261235"/>
              <a:gd name="T56" fmla="*/ 189402 w 2904490"/>
              <a:gd name="T57" fmla="*/ 2257824 h 2261235"/>
              <a:gd name="T58" fmla="*/ 138077 w 2904490"/>
              <a:gd name="T59" fmla="*/ 2243018 h 2261235"/>
              <a:gd name="T60" fmla="*/ 92559 w 2904490"/>
              <a:gd name="T61" fmla="*/ 2217165 h 2261235"/>
              <a:gd name="T62" fmla="*/ 54422 w 2904490"/>
              <a:gd name="T63" fmla="*/ 2181836 h 2261235"/>
              <a:gd name="T64" fmla="*/ 25235 w 2904490"/>
              <a:gd name="T65" fmla="*/ 2138603 h 2261235"/>
              <a:gd name="T66" fmla="*/ 6570 w 2904490"/>
              <a:gd name="T67" fmla="*/ 2089037 h 2261235"/>
              <a:gd name="T68" fmla="*/ 0 w 2904490"/>
              <a:gd name="T69" fmla="*/ 2034707 h 2261235"/>
              <a:gd name="T70" fmla="*/ 0 w 2904490"/>
              <a:gd name="T71" fmla="*/ 226064 h 226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904490" h="2261235">
                <a:moveTo>
                  <a:pt x="0" y="226064"/>
                </a:moveTo>
                <a:lnTo>
                  <a:pt x="6570" y="171743"/>
                </a:lnTo>
                <a:lnTo>
                  <a:pt x="25235" y="122181"/>
                </a:lnTo>
                <a:lnTo>
                  <a:pt x="54422" y="78950"/>
                </a:lnTo>
                <a:lnTo>
                  <a:pt x="92559" y="43621"/>
                </a:lnTo>
                <a:lnTo>
                  <a:pt x="138077" y="17767"/>
                </a:lnTo>
                <a:lnTo>
                  <a:pt x="189402" y="2959"/>
                </a:lnTo>
                <a:lnTo>
                  <a:pt x="226070" y="0"/>
                </a:lnTo>
                <a:lnTo>
                  <a:pt x="2678064" y="0"/>
                </a:lnTo>
                <a:lnTo>
                  <a:pt x="2696604" y="749"/>
                </a:lnTo>
                <a:lnTo>
                  <a:pt x="2714731" y="2959"/>
                </a:lnTo>
                <a:lnTo>
                  <a:pt x="2766057" y="17767"/>
                </a:lnTo>
                <a:lnTo>
                  <a:pt x="2811574" y="43621"/>
                </a:lnTo>
                <a:lnTo>
                  <a:pt x="2849712" y="78950"/>
                </a:lnTo>
                <a:lnTo>
                  <a:pt x="2878899" y="122181"/>
                </a:lnTo>
                <a:lnTo>
                  <a:pt x="2897563" y="171743"/>
                </a:lnTo>
                <a:lnTo>
                  <a:pt x="2904134" y="226064"/>
                </a:lnTo>
                <a:lnTo>
                  <a:pt x="2904134" y="2034707"/>
                </a:lnTo>
                <a:lnTo>
                  <a:pt x="2903384" y="2053249"/>
                </a:lnTo>
                <a:lnTo>
                  <a:pt x="2901175" y="2071379"/>
                </a:lnTo>
                <a:lnTo>
                  <a:pt x="2886367" y="2122707"/>
                </a:lnTo>
                <a:lnTo>
                  <a:pt x="2860513" y="2168226"/>
                </a:lnTo>
                <a:lnTo>
                  <a:pt x="2825184" y="2206364"/>
                </a:lnTo>
                <a:lnTo>
                  <a:pt x="2781952" y="2235550"/>
                </a:lnTo>
                <a:lnTo>
                  <a:pt x="2732388" y="2254213"/>
                </a:lnTo>
                <a:lnTo>
                  <a:pt x="2678064" y="2260783"/>
                </a:lnTo>
                <a:lnTo>
                  <a:pt x="226070" y="2260783"/>
                </a:lnTo>
                <a:lnTo>
                  <a:pt x="207530" y="2260034"/>
                </a:lnTo>
                <a:lnTo>
                  <a:pt x="189402" y="2257824"/>
                </a:lnTo>
                <a:lnTo>
                  <a:pt x="138077" y="2243018"/>
                </a:lnTo>
                <a:lnTo>
                  <a:pt x="92559" y="2217165"/>
                </a:lnTo>
                <a:lnTo>
                  <a:pt x="54422" y="2181836"/>
                </a:lnTo>
                <a:lnTo>
                  <a:pt x="25235" y="2138603"/>
                </a:lnTo>
                <a:lnTo>
                  <a:pt x="6570" y="2089037"/>
                </a:lnTo>
                <a:lnTo>
                  <a:pt x="0" y="2034707"/>
                </a:lnTo>
                <a:lnTo>
                  <a:pt x="0" y="226064"/>
                </a:lnTo>
                <a:close/>
              </a:path>
            </a:pathLst>
          </a:custGeom>
          <a:noFill/>
          <a:ln w="25399">
            <a:solidFill>
              <a:srgbClr val="005E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" name="object 4"/>
          <p:cNvSpPr txBox="1"/>
          <p:nvPr/>
        </p:nvSpPr>
        <p:spPr>
          <a:xfrm>
            <a:off x="8328025" y="4862514"/>
            <a:ext cx="1830388" cy="16525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0" indent="-114300">
              <a:tabLst>
                <a:tab pos="127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127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127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127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127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27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27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27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27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1250"/>
              </a:lnSpc>
              <a:buFont typeface="Arial" panose="020B0604020202020204" pitchFamily="34" charset="0"/>
              <a:buChar char="•"/>
            </a:pPr>
            <a:r>
              <a:rPr lang="en-US" altLang="en-US" sz="1200">
                <a:latin typeface="Arial" panose="020B0604020202020204" pitchFamily="34" charset="0"/>
              </a:rPr>
              <a:t>Appears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relatively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passive</a:t>
            </a:r>
          </a:p>
          <a:p>
            <a:pPr>
              <a:lnSpc>
                <a:spcPct val="86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en-US" sz="1200">
                <a:latin typeface="Arial" panose="020B0604020202020204" pitchFamily="34" charset="0"/>
              </a:rPr>
              <a:t>Moves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away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from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situations,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especially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when ‘too much is going on’</a:t>
            </a:r>
          </a:p>
          <a:p>
            <a:pPr>
              <a:lnSpc>
                <a:spcPct val="86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en-US" sz="1200">
                <a:latin typeface="Arial" panose="020B0604020202020204" pitchFamily="34" charset="0"/>
              </a:rPr>
              <a:t>Avoids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anything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new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and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has very ‘clear views’ on what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and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how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he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wants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something</a:t>
            </a:r>
          </a:p>
        </p:txBody>
      </p:sp>
      <p:sp>
        <p:nvSpPr>
          <p:cNvPr id="15365" name="object 5"/>
          <p:cNvSpPr>
            <a:spLocks/>
          </p:cNvSpPr>
          <p:nvPr/>
        </p:nvSpPr>
        <p:spPr bwMode="auto">
          <a:xfrm>
            <a:off x="2454276" y="4432301"/>
            <a:ext cx="2905125" cy="1882775"/>
          </a:xfrm>
          <a:custGeom>
            <a:avLst/>
            <a:gdLst>
              <a:gd name="T0" fmla="*/ 2716011 w 2904490"/>
              <a:gd name="T1" fmla="*/ 0 h 1881504"/>
              <a:gd name="T2" fmla="*/ 188131 w 2904490"/>
              <a:gd name="T3" fmla="*/ 0 h 1881504"/>
              <a:gd name="T4" fmla="*/ 172701 w 2904490"/>
              <a:gd name="T5" fmla="*/ 623 h 1881504"/>
              <a:gd name="T6" fmla="*/ 128665 w 2904490"/>
              <a:gd name="T7" fmla="*/ 9588 h 1881504"/>
              <a:gd name="T8" fmla="*/ 89030 w 2904490"/>
              <a:gd name="T9" fmla="*/ 28178 h 1881504"/>
              <a:gd name="T10" fmla="*/ 55100 w 2904490"/>
              <a:gd name="T11" fmla="*/ 55087 h 1881504"/>
              <a:gd name="T12" fmla="*/ 28185 w 2904490"/>
              <a:gd name="T13" fmla="*/ 89009 h 1881504"/>
              <a:gd name="T14" fmla="*/ 9590 w 2904490"/>
              <a:gd name="T15" fmla="*/ 128637 h 1881504"/>
              <a:gd name="T16" fmla="*/ 623 w 2904490"/>
              <a:gd name="T17" fmla="*/ 172666 h 1881504"/>
              <a:gd name="T18" fmla="*/ 0 w 2904490"/>
              <a:gd name="T19" fmla="*/ 188095 h 1881504"/>
              <a:gd name="T20" fmla="*/ 0 w 2904490"/>
              <a:gd name="T21" fmla="*/ 1693093 h 1881504"/>
              <a:gd name="T22" fmla="*/ 5467 w 2904490"/>
              <a:gd name="T23" fmla="*/ 1738300 h 1881504"/>
              <a:gd name="T24" fmla="*/ 20998 w 2904490"/>
              <a:gd name="T25" fmla="*/ 1779544 h 1881504"/>
              <a:gd name="T26" fmla="*/ 45285 w 2904490"/>
              <a:gd name="T27" fmla="*/ 1815518 h 1881504"/>
              <a:gd name="T28" fmla="*/ 77021 w 2904490"/>
              <a:gd name="T29" fmla="*/ 1844914 h 1881504"/>
              <a:gd name="T30" fmla="*/ 114900 w 2904490"/>
              <a:gd name="T31" fmla="*/ 1866427 h 1881504"/>
              <a:gd name="T32" fmla="*/ 157614 w 2904490"/>
              <a:gd name="T33" fmla="*/ 1878748 h 1881504"/>
              <a:gd name="T34" fmla="*/ 188131 w 2904490"/>
              <a:gd name="T35" fmla="*/ 1881210 h 1881504"/>
              <a:gd name="T36" fmla="*/ 2716011 w 2904490"/>
              <a:gd name="T37" fmla="*/ 1881210 h 1881504"/>
              <a:gd name="T38" fmla="*/ 2761220 w 2904490"/>
              <a:gd name="T39" fmla="*/ 1875743 h 1881504"/>
              <a:gd name="T40" fmla="*/ 2802462 w 2904490"/>
              <a:gd name="T41" fmla="*/ 1860213 h 1881504"/>
              <a:gd name="T42" fmla="*/ 2838430 w 2904490"/>
              <a:gd name="T43" fmla="*/ 1835927 h 1881504"/>
              <a:gd name="T44" fmla="*/ 2867820 w 2904490"/>
              <a:gd name="T45" fmla="*/ 1804193 h 1881504"/>
              <a:gd name="T46" fmla="*/ 2889326 w 2904490"/>
              <a:gd name="T47" fmla="*/ 1766317 h 1881504"/>
              <a:gd name="T48" fmla="*/ 2901642 w 2904490"/>
              <a:gd name="T49" fmla="*/ 1723607 h 1881504"/>
              <a:gd name="T50" fmla="*/ 2904103 w 2904490"/>
              <a:gd name="T51" fmla="*/ 1693093 h 1881504"/>
              <a:gd name="T52" fmla="*/ 2904103 w 2904490"/>
              <a:gd name="T53" fmla="*/ 188095 h 1881504"/>
              <a:gd name="T54" fmla="*/ 2898638 w 2904490"/>
              <a:gd name="T55" fmla="*/ 142889 h 1881504"/>
              <a:gd name="T56" fmla="*/ 2883114 w 2904490"/>
              <a:gd name="T57" fmla="*/ 101649 h 1881504"/>
              <a:gd name="T58" fmla="*/ 2858835 w 2904490"/>
              <a:gd name="T59" fmla="*/ 65679 h 1881504"/>
              <a:gd name="T60" fmla="*/ 2827107 w 2904490"/>
              <a:gd name="T61" fmla="*/ 36287 h 1881504"/>
              <a:gd name="T62" fmla="*/ 2789236 w 2904490"/>
              <a:gd name="T63" fmla="*/ 14779 h 1881504"/>
              <a:gd name="T64" fmla="*/ 2746527 w 2904490"/>
              <a:gd name="T65" fmla="*/ 2461 h 1881504"/>
              <a:gd name="T66" fmla="*/ 2716011 w 2904490"/>
              <a:gd name="T67" fmla="*/ 0 h 1881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904490" h="1881504">
                <a:moveTo>
                  <a:pt x="2716011" y="0"/>
                </a:moveTo>
                <a:lnTo>
                  <a:pt x="188131" y="0"/>
                </a:lnTo>
                <a:lnTo>
                  <a:pt x="172701" y="623"/>
                </a:lnTo>
                <a:lnTo>
                  <a:pt x="128665" y="9588"/>
                </a:lnTo>
                <a:lnTo>
                  <a:pt x="89030" y="28178"/>
                </a:lnTo>
                <a:lnTo>
                  <a:pt x="55100" y="55087"/>
                </a:lnTo>
                <a:lnTo>
                  <a:pt x="28185" y="89009"/>
                </a:lnTo>
                <a:lnTo>
                  <a:pt x="9590" y="128637"/>
                </a:lnTo>
                <a:lnTo>
                  <a:pt x="623" y="172666"/>
                </a:lnTo>
                <a:lnTo>
                  <a:pt x="0" y="188095"/>
                </a:lnTo>
                <a:lnTo>
                  <a:pt x="0" y="1693093"/>
                </a:lnTo>
                <a:lnTo>
                  <a:pt x="5467" y="1738300"/>
                </a:lnTo>
                <a:lnTo>
                  <a:pt x="20998" y="1779544"/>
                </a:lnTo>
                <a:lnTo>
                  <a:pt x="45285" y="1815518"/>
                </a:lnTo>
                <a:lnTo>
                  <a:pt x="77021" y="1844914"/>
                </a:lnTo>
                <a:lnTo>
                  <a:pt x="114900" y="1866427"/>
                </a:lnTo>
                <a:lnTo>
                  <a:pt x="157614" y="1878748"/>
                </a:lnTo>
                <a:lnTo>
                  <a:pt x="188131" y="1881210"/>
                </a:lnTo>
                <a:lnTo>
                  <a:pt x="2716011" y="1881210"/>
                </a:lnTo>
                <a:lnTo>
                  <a:pt x="2761220" y="1875743"/>
                </a:lnTo>
                <a:lnTo>
                  <a:pt x="2802462" y="1860213"/>
                </a:lnTo>
                <a:lnTo>
                  <a:pt x="2838430" y="1835927"/>
                </a:lnTo>
                <a:lnTo>
                  <a:pt x="2867820" y="1804193"/>
                </a:lnTo>
                <a:lnTo>
                  <a:pt x="2889326" y="1766317"/>
                </a:lnTo>
                <a:lnTo>
                  <a:pt x="2901642" y="1723607"/>
                </a:lnTo>
                <a:lnTo>
                  <a:pt x="2904103" y="1693093"/>
                </a:lnTo>
                <a:lnTo>
                  <a:pt x="2904103" y="188095"/>
                </a:lnTo>
                <a:lnTo>
                  <a:pt x="2898638" y="142889"/>
                </a:lnTo>
                <a:lnTo>
                  <a:pt x="2883114" y="101649"/>
                </a:lnTo>
                <a:lnTo>
                  <a:pt x="2858835" y="65679"/>
                </a:lnTo>
                <a:lnTo>
                  <a:pt x="2827107" y="36287"/>
                </a:lnTo>
                <a:lnTo>
                  <a:pt x="2789236" y="14779"/>
                </a:lnTo>
                <a:lnTo>
                  <a:pt x="2746527" y="2461"/>
                </a:lnTo>
                <a:lnTo>
                  <a:pt x="27160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5366" name="object 6"/>
          <p:cNvSpPr>
            <a:spLocks/>
          </p:cNvSpPr>
          <p:nvPr/>
        </p:nvSpPr>
        <p:spPr bwMode="auto">
          <a:xfrm>
            <a:off x="2454276" y="4432301"/>
            <a:ext cx="2905125" cy="1882775"/>
          </a:xfrm>
          <a:custGeom>
            <a:avLst/>
            <a:gdLst>
              <a:gd name="T0" fmla="*/ 0 w 2904490"/>
              <a:gd name="T1" fmla="*/ 188095 h 1881504"/>
              <a:gd name="T2" fmla="*/ 5467 w 2904490"/>
              <a:gd name="T3" fmla="*/ 142889 h 1881504"/>
              <a:gd name="T4" fmla="*/ 20998 w 2904490"/>
              <a:gd name="T5" fmla="*/ 101649 h 1881504"/>
              <a:gd name="T6" fmla="*/ 45285 w 2904490"/>
              <a:gd name="T7" fmla="*/ 65679 h 1881504"/>
              <a:gd name="T8" fmla="*/ 77021 w 2904490"/>
              <a:gd name="T9" fmla="*/ 36287 h 1881504"/>
              <a:gd name="T10" fmla="*/ 114900 w 2904490"/>
              <a:gd name="T11" fmla="*/ 14779 h 1881504"/>
              <a:gd name="T12" fmla="*/ 157614 w 2904490"/>
              <a:gd name="T13" fmla="*/ 2461 h 1881504"/>
              <a:gd name="T14" fmla="*/ 188131 w 2904490"/>
              <a:gd name="T15" fmla="*/ 0 h 1881504"/>
              <a:gd name="T16" fmla="*/ 2716011 w 2904490"/>
              <a:gd name="T17" fmla="*/ 0 h 1881504"/>
              <a:gd name="T18" fmla="*/ 2731441 w 2904490"/>
              <a:gd name="T19" fmla="*/ 623 h 1881504"/>
              <a:gd name="T20" fmla="*/ 2746527 w 2904490"/>
              <a:gd name="T21" fmla="*/ 2461 h 1881504"/>
              <a:gd name="T22" fmla="*/ 2789236 w 2904490"/>
              <a:gd name="T23" fmla="*/ 14779 h 1881504"/>
              <a:gd name="T24" fmla="*/ 2827107 w 2904490"/>
              <a:gd name="T25" fmla="*/ 36287 h 1881504"/>
              <a:gd name="T26" fmla="*/ 2858835 w 2904490"/>
              <a:gd name="T27" fmla="*/ 65679 h 1881504"/>
              <a:gd name="T28" fmla="*/ 2883114 w 2904490"/>
              <a:gd name="T29" fmla="*/ 101649 h 1881504"/>
              <a:gd name="T30" fmla="*/ 2898638 w 2904490"/>
              <a:gd name="T31" fmla="*/ 142889 h 1881504"/>
              <a:gd name="T32" fmla="*/ 2904103 w 2904490"/>
              <a:gd name="T33" fmla="*/ 188095 h 1881504"/>
              <a:gd name="T34" fmla="*/ 2904103 w 2904490"/>
              <a:gd name="T35" fmla="*/ 1693093 h 1881504"/>
              <a:gd name="T36" fmla="*/ 2903480 w 2904490"/>
              <a:gd name="T37" fmla="*/ 1708522 h 1881504"/>
              <a:gd name="T38" fmla="*/ 2901642 w 2904490"/>
              <a:gd name="T39" fmla="*/ 1723607 h 1881504"/>
              <a:gd name="T40" fmla="*/ 2889326 w 2904490"/>
              <a:gd name="T41" fmla="*/ 1766317 h 1881504"/>
              <a:gd name="T42" fmla="*/ 2867820 w 2904490"/>
              <a:gd name="T43" fmla="*/ 1804193 h 1881504"/>
              <a:gd name="T44" fmla="*/ 2838430 w 2904490"/>
              <a:gd name="T45" fmla="*/ 1835927 h 1881504"/>
              <a:gd name="T46" fmla="*/ 2802462 w 2904490"/>
              <a:gd name="T47" fmla="*/ 1860213 h 1881504"/>
              <a:gd name="T48" fmla="*/ 2761220 w 2904490"/>
              <a:gd name="T49" fmla="*/ 1875743 h 1881504"/>
              <a:gd name="T50" fmla="*/ 2716011 w 2904490"/>
              <a:gd name="T51" fmla="*/ 1881210 h 1881504"/>
              <a:gd name="T52" fmla="*/ 188131 w 2904490"/>
              <a:gd name="T53" fmla="*/ 1881210 h 1881504"/>
              <a:gd name="T54" fmla="*/ 172701 w 2904490"/>
              <a:gd name="T55" fmla="*/ 1880586 h 1881504"/>
              <a:gd name="T56" fmla="*/ 157614 w 2904490"/>
              <a:gd name="T57" fmla="*/ 1878748 h 1881504"/>
              <a:gd name="T58" fmla="*/ 114900 w 2904490"/>
              <a:gd name="T59" fmla="*/ 1866427 h 1881504"/>
              <a:gd name="T60" fmla="*/ 77021 w 2904490"/>
              <a:gd name="T61" fmla="*/ 1844914 h 1881504"/>
              <a:gd name="T62" fmla="*/ 45285 w 2904490"/>
              <a:gd name="T63" fmla="*/ 1815518 h 1881504"/>
              <a:gd name="T64" fmla="*/ 20998 w 2904490"/>
              <a:gd name="T65" fmla="*/ 1779544 h 1881504"/>
              <a:gd name="T66" fmla="*/ 5467 w 2904490"/>
              <a:gd name="T67" fmla="*/ 1738300 h 1881504"/>
              <a:gd name="T68" fmla="*/ 0 w 2904490"/>
              <a:gd name="T69" fmla="*/ 1693093 h 1881504"/>
              <a:gd name="T70" fmla="*/ 0 w 2904490"/>
              <a:gd name="T71" fmla="*/ 188095 h 1881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904490" h="1881504">
                <a:moveTo>
                  <a:pt x="0" y="188095"/>
                </a:moveTo>
                <a:lnTo>
                  <a:pt x="5467" y="142889"/>
                </a:lnTo>
                <a:lnTo>
                  <a:pt x="20998" y="101649"/>
                </a:lnTo>
                <a:lnTo>
                  <a:pt x="45285" y="65679"/>
                </a:lnTo>
                <a:lnTo>
                  <a:pt x="77021" y="36287"/>
                </a:lnTo>
                <a:lnTo>
                  <a:pt x="114900" y="14779"/>
                </a:lnTo>
                <a:lnTo>
                  <a:pt x="157614" y="2461"/>
                </a:lnTo>
                <a:lnTo>
                  <a:pt x="188131" y="0"/>
                </a:lnTo>
                <a:lnTo>
                  <a:pt x="2716011" y="0"/>
                </a:lnTo>
                <a:lnTo>
                  <a:pt x="2731441" y="623"/>
                </a:lnTo>
                <a:lnTo>
                  <a:pt x="2746527" y="2461"/>
                </a:lnTo>
                <a:lnTo>
                  <a:pt x="2789236" y="14779"/>
                </a:lnTo>
                <a:lnTo>
                  <a:pt x="2827107" y="36287"/>
                </a:lnTo>
                <a:lnTo>
                  <a:pt x="2858835" y="65679"/>
                </a:lnTo>
                <a:lnTo>
                  <a:pt x="2883114" y="101649"/>
                </a:lnTo>
                <a:lnTo>
                  <a:pt x="2898638" y="142889"/>
                </a:lnTo>
                <a:lnTo>
                  <a:pt x="2904103" y="188095"/>
                </a:lnTo>
                <a:lnTo>
                  <a:pt x="2904103" y="1693093"/>
                </a:lnTo>
                <a:lnTo>
                  <a:pt x="2903480" y="1708522"/>
                </a:lnTo>
                <a:lnTo>
                  <a:pt x="2901642" y="1723607"/>
                </a:lnTo>
                <a:lnTo>
                  <a:pt x="2889326" y="1766317"/>
                </a:lnTo>
                <a:lnTo>
                  <a:pt x="2867820" y="1804193"/>
                </a:lnTo>
                <a:lnTo>
                  <a:pt x="2838430" y="1835927"/>
                </a:lnTo>
                <a:lnTo>
                  <a:pt x="2802462" y="1860213"/>
                </a:lnTo>
                <a:lnTo>
                  <a:pt x="2761220" y="1875743"/>
                </a:lnTo>
                <a:lnTo>
                  <a:pt x="2716011" y="1881210"/>
                </a:lnTo>
                <a:lnTo>
                  <a:pt x="188131" y="1881210"/>
                </a:lnTo>
                <a:lnTo>
                  <a:pt x="172701" y="1880586"/>
                </a:lnTo>
                <a:lnTo>
                  <a:pt x="157614" y="1878748"/>
                </a:lnTo>
                <a:lnTo>
                  <a:pt x="114900" y="1866427"/>
                </a:lnTo>
                <a:lnTo>
                  <a:pt x="77021" y="1844914"/>
                </a:lnTo>
                <a:lnTo>
                  <a:pt x="45285" y="1815518"/>
                </a:lnTo>
                <a:lnTo>
                  <a:pt x="20998" y="1779544"/>
                </a:lnTo>
                <a:lnTo>
                  <a:pt x="5467" y="1738300"/>
                </a:lnTo>
                <a:lnTo>
                  <a:pt x="0" y="1693093"/>
                </a:lnTo>
                <a:lnTo>
                  <a:pt x="0" y="188095"/>
                </a:lnTo>
                <a:close/>
              </a:path>
            </a:pathLst>
          </a:custGeom>
          <a:noFill/>
          <a:ln w="25399">
            <a:solidFill>
              <a:srgbClr val="005E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7" name="object 7"/>
          <p:cNvSpPr txBox="1"/>
          <p:nvPr/>
        </p:nvSpPr>
        <p:spPr>
          <a:xfrm>
            <a:off x="2528888" y="5133975"/>
            <a:ext cx="1689100" cy="91307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0" indent="-114300">
              <a:tabLst>
                <a:tab pos="127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127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127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127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127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27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27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27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27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200">
                <a:latin typeface="Arial" panose="020B0604020202020204" pitchFamily="34" charset="0"/>
              </a:rPr>
              <a:t>Constantly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moving</a:t>
            </a:r>
          </a:p>
          <a:p>
            <a:pPr>
              <a:spcBef>
                <a:spcPts val="13"/>
              </a:spcBef>
              <a:buFont typeface="Arial" panose="020B0604020202020204" pitchFamily="34" charset="0"/>
              <a:buChar char="•"/>
            </a:pPr>
            <a:r>
              <a:rPr lang="en-US" altLang="en-US" sz="1200">
                <a:latin typeface="Arial" panose="020B0604020202020204" pitchFamily="34" charset="0"/>
              </a:rPr>
              <a:t>Fidgety</a:t>
            </a:r>
          </a:p>
          <a:p>
            <a:pPr>
              <a:spcBef>
                <a:spcPts val="13"/>
              </a:spcBef>
              <a:buFont typeface="Arial" panose="020B0604020202020204" pitchFamily="34" charset="0"/>
              <a:buChar char="•"/>
            </a:pPr>
            <a:r>
              <a:rPr lang="en-US" altLang="en-US" sz="1200">
                <a:latin typeface="Arial" panose="020B0604020202020204" pitchFamily="34" charset="0"/>
              </a:rPr>
              <a:t>Putting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things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in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mouth</a:t>
            </a:r>
          </a:p>
          <a:p>
            <a:pPr>
              <a:lnSpc>
                <a:spcPts val="125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en-US" sz="1200">
                <a:latin typeface="Arial" panose="020B0604020202020204" pitchFamily="34" charset="0"/>
              </a:rPr>
              <a:t>Never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seems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to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get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enough</a:t>
            </a:r>
          </a:p>
        </p:txBody>
      </p:sp>
      <p:sp>
        <p:nvSpPr>
          <p:cNvPr id="15368" name="object 8"/>
          <p:cNvSpPr>
            <a:spLocks/>
          </p:cNvSpPr>
          <p:nvPr/>
        </p:nvSpPr>
        <p:spPr bwMode="auto">
          <a:xfrm>
            <a:off x="7192964" y="434975"/>
            <a:ext cx="2903537" cy="1881188"/>
          </a:xfrm>
          <a:custGeom>
            <a:avLst/>
            <a:gdLst>
              <a:gd name="T0" fmla="*/ 0 w 2904490"/>
              <a:gd name="T1" fmla="*/ 188092 h 1881505"/>
              <a:gd name="T2" fmla="*/ 5466 w 2904490"/>
              <a:gd name="T3" fmla="*/ 142892 h 1881505"/>
              <a:gd name="T4" fmla="*/ 20995 w 2904490"/>
              <a:gd name="T5" fmla="*/ 101654 h 1881505"/>
              <a:gd name="T6" fmla="*/ 45278 w 2904490"/>
              <a:gd name="T7" fmla="*/ 65685 h 1881505"/>
              <a:gd name="T8" fmla="*/ 77009 w 2904490"/>
              <a:gd name="T9" fmla="*/ 36292 h 1881505"/>
              <a:gd name="T10" fmla="*/ 114880 w 2904490"/>
              <a:gd name="T11" fmla="*/ 14781 h 1881505"/>
              <a:gd name="T12" fmla="*/ 157583 w 2904490"/>
              <a:gd name="T13" fmla="*/ 2461 h 1881505"/>
              <a:gd name="T14" fmla="*/ 188092 w 2904490"/>
              <a:gd name="T15" fmla="*/ 0 h 1881505"/>
              <a:gd name="T16" fmla="*/ 2716042 w 2904490"/>
              <a:gd name="T17" fmla="*/ 0 h 1881505"/>
              <a:gd name="T18" fmla="*/ 2731468 w 2904490"/>
              <a:gd name="T19" fmla="*/ 623 h 1881505"/>
              <a:gd name="T20" fmla="*/ 2746550 w 2904490"/>
              <a:gd name="T21" fmla="*/ 2461 h 1881505"/>
              <a:gd name="T22" fmla="*/ 2789254 w 2904490"/>
              <a:gd name="T23" fmla="*/ 14781 h 1881505"/>
              <a:gd name="T24" fmla="*/ 2827125 w 2904490"/>
              <a:gd name="T25" fmla="*/ 36292 h 1881505"/>
              <a:gd name="T26" fmla="*/ 2858855 w 2904490"/>
              <a:gd name="T27" fmla="*/ 65685 h 1881505"/>
              <a:gd name="T28" fmla="*/ 2883138 w 2904490"/>
              <a:gd name="T29" fmla="*/ 101654 h 1881505"/>
              <a:gd name="T30" fmla="*/ 2898667 w 2904490"/>
              <a:gd name="T31" fmla="*/ 142892 h 1881505"/>
              <a:gd name="T32" fmla="*/ 2904134 w 2904490"/>
              <a:gd name="T33" fmla="*/ 188092 h 1881505"/>
              <a:gd name="T34" fmla="*/ 2904134 w 2904490"/>
              <a:gd name="T35" fmla="*/ 1693042 h 1881505"/>
              <a:gd name="T36" fmla="*/ 2903510 w 2904490"/>
              <a:gd name="T37" fmla="*/ 1708467 h 1881505"/>
              <a:gd name="T38" fmla="*/ 2901672 w 2904490"/>
              <a:gd name="T39" fmla="*/ 1723550 h 1881505"/>
              <a:gd name="T40" fmla="*/ 2889352 w 2904490"/>
              <a:gd name="T41" fmla="*/ 1766254 h 1881505"/>
              <a:gd name="T42" fmla="*/ 2867842 w 2904490"/>
              <a:gd name="T43" fmla="*/ 1804124 h 1881505"/>
              <a:gd name="T44" fmla="*/ 2838448 w 2904490"/>
              <a:gd name="T45" fmla="*/ 1835855 h 1881505"/>
              <a:gd name="T46" fmla="*/ 2802479 w 2904490"/>
              <a:gd name="T47" fmla="*/ 1860138 h 1881505"/>
              <a:gd name="T48" fmla="*/ 2761241 w 2904490"/>
              <a:gd name="T49" fmla="*/ 1875667 h 1881505"/>
              <a:gd name="T50" fmla="*/ 2716042 w 2904490"/>
              <a:gd name="T51" fmla="*/ 1881134 h 1881505"/>
              <a:gd name="T52" fmla="*/ 188092 w 2904490"/>
              <a:gd name="T53" fmla="*/ 1881134 h 1881505"/>
              <a:gd name="T54" fmla="*/ 172666 w 2904490"/>
              <a:gd name="T55" fmla="*/ 1880510 h 1881505"/>
              <a:gd name="T56" fmla="*/ 157583 w 2904490"/>
              <a:gd name="T57" fmla="*/ 1878672 h 1881505"/>
              <a:gd name="T58" fmla="*/ 114880 w 2904490"/>
              <a:gd name="T59" fmla="*/ 1866352 h 1881505"/>
              <a:gd name="T60" fmla="*/ 77009 w 2904490"/>
              <a:gd name="T61" fmla="*/ 1844841 h 1881505"/>
              <a:gd name="T62" fmla="*/ 45278 w 2904490"/>
              <a:gd name="T63" fmla="*/ 1815448 h 1881505"/>
              <a:gd name="T64" fmla="*/ 20995 w 2904490"/>
              <a:gd name="T65" fmla="*/ 1779479 h 1881505"/>
              <a:gd name="T66" fmla="*/ 5466 w 2904490"/>
              <a:gd name="T67" fmla="*/ 1738241 h 1881505"/>
              <a:gd name="T68" fmla="*/ 0 w 2904490"/>
              <a:gd name="T69" fmla="*/ 1693042 h 1881505"/>
              <a:gd name="T70" fmla="*/ 0 w 2904490"/>
              <a:gd name="T71" fmla="*/ 188092 h 1881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904490" h="1881505">
                <a:moveTo>
                  <a:pt x="0" y="188092"/>
                </a:moveTo>
                <a:lnTo>
                  <a:pt x="5466" y="142892"/>
                </a:lnTo>
                <a:lnTo>
                  <a:pt x="20995" y="101654"/>
                </a:lnTo>
                <a:lnTo>
                  <a:pt x="45278" y="65685"/>
                </a:lnTo>
                <a:lnTo>
                  <a:pt x="77009" y="36292"/>
                </a:lnTo>
                <a:lnTo>
                  <a:pt x="114880" y="14781"/>
                </a:lnTo>
                <a:lnTo>
                  <a:pt x="157583" y="2461"/>
                </a:lnTo>
                <a:lnTo>
                  <a:pt x="188092" y="0"/>
                </a:lnTo>
                <a:lnTo>
                  <a:pt x="2716042" y="0"/>
                </a:lnTo>
                <a:lnTo>
                  <a:pt x="2731468" y="623"/>
                </a:lnTo>
                <a:lnTo>
                  <a:pt x="2746550" y="2461"/>
                </a:lnTo>
                <a:lnTo>
                  <a:pt x="2789254" y="14781"/>
                </a:lnTo>
                <a:lnTo>
                  <a:pt x="2827125" y="36292"/>
                </a:lnTo>
                <a:lnTo>
                  <a:pt x="2858855" y="65685"/>
                </a:lnTo>
                <a:lnTo>
                  <a:pt x="2883138" y="101654"/>
                </a:lnTo>
                <a:lnTo>
                  <a:pt x="2898667" y="142892"/>
                </a:lnTo>
                <a:lnTo>
                  <a:pt x="2904134" y="188092"/>
                </a:lnTo>
                <a:lnTo>
                  <a:pt x="2904134" y="1693042"/>
                </a:lnTo>
                <a:lnTo>
                  <a:pt x="2903510" y="1708467"/>
                </a:lnTo>
                <a:lnTo>
                  <a:pt x="2901672" y="1723550"/>
                </a:lnTo>
                <a:lnTo>
                  <a:pt x="2889352" y="1766254"/>
                </a:lnTo>
                <a:lnTo>
                  <a:pt x="2867842" y="1804124"/>
                </a:lnTo>
                <a:lnTo>
                  <a:pt x="2838448" y="1835855"/>
                </a:lnTo>
                <a:lnTo>
                  <a:pt x="2802479" y="1860138"/>
                </a:lnTo>
                <a:lnTo>
                  <a:pt x="2761241" y="1875667"/>
                </a:lnTo>
                <a:lnTo>
                  <a:pt x="2716042" y="1881134"/>
                </a:lnTo>
                <a:lnTo>
                  <a:pt x="188092" y="1881134"/>
                </a:lnTo>
                <a:lnTo>
                  <a:pt x="172666" y="1880510"/>
                </a:lnTo>
                <a:lnTo>
                  <a:pt x="157583" y="1878672"/>
                </a:lnTo>
                <a:lnTo>
                  <a:pt x="114880" y="1866352"/>
                </a:lnTo>
                <a:lnTo>
                  <a:pt x="77009" y="1844841"/>
                </a:lnTo>
                <a:lnTo>
                  <a:pt x="45278" y="1815448"/>
                </a:lnTo>
                <a:lnTo>
                  <a:pt x="20995" y="1779479"/>
                </a:lnTo>
                <a:lnTo>
                  <a:pt x="5466" y="1738241"/>
                </a:lnTo>
                <a:lnTo>
                  <a:pt x="0" y="1693042"/>
                </a:lnTo>
                <a:lnTo>
                  <a:pt x="0" y="188092"/>
                </a:lnTo>
                <a:close/>
              </a:path>
            </a:pathLst>
          </a:custGeom>
          <a:noFill/>
          <a:ln w="25399">
            <a:solidFill>
              <a:srgbClr val="005E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9" name="object 9"/>
          <p:cNvSpPr txBox="1"/>
          <p:nvPr/>
        </p:nvSpPr>
        <p:spPr>
          <a:xfrm>
            <a:off x="8135938" y="506414"/>
            <a:ext cx="1839912" cy="122713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69850" indent="-571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1138"/>
              </a:lnSpc>
            </a:pPr>
            <a:r>
              <a:rPr lang="en-US" altLang="en-US" sz="1100">
                <a:latin typeface="Arial" panose="020B0604020202020204" pitchFamily="34" charset="0"/>
              </a:rPr>
              <a:t>•Might</a:t>
            </a:r>
            <a:r>
              <a:rPr lang="en-US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>
                <a:latin typeface="Arial" panose="020B0604020202020204" pitchFamily="34" charset="0"/>
              </a:rPr>
              <a:t>avoid</a:t>
            </a:r>
            <a:r>
              <a:rPr lang="en-US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>
                <a:latin typeface="Arial" panose="020B0604020202020204" pitchFamily="34" charset="0"/>
              </a:rPr>
              <a:t>messy</a:t>
            </a:r>
            <a:r>
              <a:rPr lang="en-US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>
                <a:latin typeface="Arial" panose="020B0604020202020204" pitchFamily="34" charset="0"/>
              </a:rPr>
              <a:t>play</a:t>
            </a:r>
            <a:r>
              <a:rPr lang="en-US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>
                <a:latin typeface="Arial" panose="020B0604020202020204" pitchFamily="34" charset="0"/>
              </a:rPr>
              <a:t>or</a:t>
            </a:r>
            <a:r>
              <a:rPr lang="en-US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>
                <a:latin typeface="Arial" panose="020B0604020202020204" pitchFamily="34" charset="0"/>
              </a:rPr>
              <a:t>Noisy</a:t>
            </a:r>
            <a:r>
              <a:rPr lang="en-US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>
                <a:latin typeface="Arial" panose="020B0604020202020204" pitchFamily="34" charset="0"/>
              </a:rPr>
              <a:t>rooms</a:t>
            </a:r>
          </a:p>
          <a:p>
            <a:pPr>
              <a:lnSpc>
                <a:spcPts val="1138"/>
              </a:lnSpc>
              <a:spcBef>
                <a:spcPts val="188"/>
              </a:spcBef>
            </a:pPr>
            <a:r>
              <a:rPr lang="en-US" altLang="en-US" sz="1100">
                <a:latin typeface="Arial" panose="020B0604020202020204" pitchFamily="34" charset="0"/>
              </a:rPr>
              <a:t>•Might</a:t>
            </a:r>
            <a:r>
              <a:rPr lang="en-US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>
                <a:latin typeface="Arial" panose="020B0604020202020204" pitchFamily="34" charset="0"/>
              </a:rPr>
              <a:t>complain,</a:t>
            </a:r>
            <a:r>
              <a:rPr lang="en-US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>
                <a:latin typeface="Arial" panose="020B0604020202020204" pitchFamily="34" charset="0"/>
              </a:rPr>
              <a:t>scream</a:t>
            </a:r>
            <a:r>
              <a:rPr lang="en-US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>
                <a:latin typeface="Arial" panose="020B0604020202020204" pitchFamily="34" charset="0"/>
              </a:rPr>
              <a:t>or</a:t>
            </a:r>
            <a:r>
              <a:rPr lang="en-US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>
                <a:latin typeface="Arial" panose="020B0604020202020204" pitchFamily="34" charset="0"/>
              </a:rPr>
              <a:t>protest</a:t>
            </a:r>
            <a:r>
              <a:rPr lang="en-US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100">
                <a:latin typeface="Arial" panose="020B0604020202020204" pitchFamily="34" charset="0"/>
              </a:rPr>
              <a:t>when</a:t>
            </a:r>
            <a:r>
              <a:rPr lang="en-US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>
                <a:latin typeface="Arial" panose="020B0604020202020204" pitchFamily="34" charset="0"/>
              </a:rPr>
              <a:t>being</a:t>
            </a:r>
            <a:r>
              <a:rPr lang="en-US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>
                <a:latin typeface="Arial" panose="020B0604020202020204" pitchFamily="34" charset="0"/>
              </a:rPr>
              <a:t>touched</a:t>
            </a:r>
          </a:p>
          <a:p>
            <a:pPr>
              <a:lnSpc>
                <a:spcPct val="86000"/>
              </a:lnSpc>
              <a:spcBef>
                <a:spcPts val="188"/>
              </a:spcBef>
            </a:pPr>
            <a:r>
              <a:rPr lang="en-US" altLang="en-US" sz="1100">
                <a:latin typeface="Arial" panose="020B0604020202020204" pitchFamily="34" charset="0"/>
              </a:rPr>
              <a:t>•Might</a:t>
            </a:r>
            <a:r>
              <a:rPr lang="en-US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>
                <a:latin typeface="Arial" panose="020B0604020202020204" pitchFamily="34" charset="0"/>
              </a:rPr>
              <a:t>get</a:t>
            </a:r>
            <a:r>
              <a:rPr lang="en-US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>
                <a:latin typeface="Arial" panose="020B0604020202020204" pitchFamily="34" charset="0"/>
              </a:rPr>
              <a:t>more</a:t>
            </a:r>
            <a:r>
              <a:rPr lang="en-US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>
                <a:latin typeface="Arial" panose="020B0604020202020204" pitchFamily="34" charset="0"/>
              </a:rPr>
              <a:t>anxious</a:t>
            </a:r>
            <a:r>
              <a:rPr lang="en-US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>
                <a:latin typeface="Arial" panose="020B0604020202020204" pitchFamily="34" charset="0"/>
              </a:rPr>
              <a:t>when</a:t>
            </a:r>
            <a:r>
              <a:rPr lang="en-US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>
                <a:latin typeface="Arial" panose="020B0604020202020204" pitchFamily="34" charset="0"/>
              </a:rPr>
              <a:t>he</a:t>
            </a:r>
            <a:r>
              <a:rPr lang="en-US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>
                <a:latin typeface="Arial" panose="020B0604020202020204" pitchFamily="34" charset="0"/>
              </a:rPr>
              <a:t>is</a:t>
            </a:r>
            <a:r>
              <a:rPr lang="en-US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>
                <a:latin typeface="Arial" panose="020B0604020202020204" pitchFamily="34" charset="0"/>
              </a:rPr>
              <a:t>out</a:t>
            </a:r>
            <a:r>
              <a:rPr lang="en-US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>
                <a:latin typeface="Arial" panose="020B0604020202020204" pitchFamily="34" charset="0"/>
              </a:rPr>
              <a:t>on</a:t>
            </a:r>
            <a:r>
              <a:rPr lang="en-US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>
                <a:latin typeface="Arial" panose="020B0604020202020204" pitchFamily="34" charset="0"/>
              </a:rPr>
              <a:t>the</a:t>
            </a:r>
            <a:r>
              <a:rPr lang="en-US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>
                <a:latin typeface="Arial" panose="020B0604020202020204" pitchFamily="34" charset="0"/>
              </a:rPr>
              <a:t>playground</a:t>
            </a:r>
            <a:r>
              <a:rPr lang="en-US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>
                <a:latin typeface="Arial" panose="020B0604020202020204" pitchFamily="34" charset="0"/>
              </a:rPr>
              <a:t>or</a:t>
            </a:r>
            <a:r>
              <a:rPr lang="en-US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>
                <a:latin typeface="Arial" panose="020B0604020202020204" pitchFamily="34" charset="0"/>
              </a:rPr>
              <a:t>in</a:t>
            </a:r>
            <a:r>
              <a:rPr lang="en-US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>
                <a:latin typeface="Arial" panose="020B0604020202020204" pitchFamily="34" charset="0"/>
              </a:rPr>
              <a:t>a</a:t>
            </a:r>
            <a:r>
              <a:rPr lang="en-US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>
                <a:latin typeface="Arial" panose="020B0604020202020204" pitchFamily="34" charset="0"/>
              </a:rPr>
              <a:t>busy</a:t>
            </a:r>
            <a:r>
              <a:rPr lang="en-US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>
                <a:latin typeface="Arial" panose="020B0604020202020204" pitchFamily="34" charset="0"/>
              </a:rPr>
              <a:t>room</a:t>
            </a:r>
          </a:p>
        </p:txBody>
      </p:sp>
      <p:sp>
        <p:nvSpPr>
          <p:cNvPr id="15370" name="object 10"/>
          <p:cNvSpPr>
            <a:spLocks/>
          </p:cNvSpPr>
          <p:nvPr/>
        </p:nvSpPr>
        <p:spPr bwMode="auto">
          <a:xfrm>
            <a:off x="2454276" y="434975"/>
            <a:ext cx="2905125" cy="1881188"/>
          </a:xfrm>
          <a:custGeom>
            <a:avLst/>
            <a:gdLst>
              <a:gd name="T0" fmla="*/ 0 w 2904490"/>
              <a:gd name="T1" fmla="*/ 188092 h 1881505"/>
              <a:gd name="T2" fmla="*/ 5467 w 2904490"/>
              <a:gd name="T3" fmla="*/ 142892 h 1881505"/>
              <a:gd name="T4" fmla="*/ 20998 w 2904490"/>
              <a:gd name="T5" fmla="*/ 101654 h 1881505"/>
              <a:gd name="T6" fmla="*/ 45285 w 2904490"/>
              <a:gd name="T7" fmla="*/ 65685 h 1881505"/>
              <a:gd name="T8" fmla="*/ 77021 w 2904490"/>
              <a:gd name="T9" fmla="*/ 36292 h 1881505"/>
              <a:gd name="T10" fmla="*/ 114900 w 2904490"/>
              <a:gd name="T11" fmla="*/ 14781 h 1881505"/>
              <a:gd name="T12" fmla="*/ 157614 w 2904490"/>
              <a:gd name="T13" fmla="*/ 2461 h 1881505"/>
              <a:gd name="T14" fmla="*/ 188131 w 2904490"/>
              <a:gd name="T15" fmla="*/ 0 h 1881505"/>
              <a:gd name="T16" fmla="*/ 2716011 w 2904490"/>
              <a:gd name="T17" fmla="*/ 0 h 1881505"/>
              <a:gd name="T18" fmla="*/ 2731441 w 2904490"/>
              <a:gd name="T19" fmla="*/ 623 h 1881505"/>
              <a:gd name="T20" fmla="*/ 2746527 w 2904490"/>
              <a:gd name="T21" fmla="*/ 2461 h 1881505"/>
              <a:gd name="T22" fmla="*/ 2789236 w 2904490"/>
              <a:gd name="T23" fmla="*/ 14781 h 1881505"/>
              <a:gd name="T24" fmla="*/ 2827107 w 2904490"/>
              <a:gd name="T25" fmla="*/ 36292 h 1881505"/>
              <a:gd name="T26" fmla="*/ 2858835 w 2904490"/>
              <a:gd name="T27" fmla="*/ 65685 h 1881505"/>
              <a:gd name="T28" fmla="*/ 2883114 w 2904490"/>
              <a:gd name="T29" fmla="*/ 101654 h 1881505"/>
              <a:gd name="T30" fmla="*/ 2898638 w 2904490"/>
              <a:gd name="T31" fmla="*/ 142892 h 1881505"/>
              <a:gd name="T32" fmla="*/ 2904103 w 2904490"/>
              <a:gd name="T33" fmla="*/ 188092 h 1881505"/>
              <a:gd name="T34" fmla="*/ 2904103 w 2904490"/>
              <a:gd name="T35" fmla="*/ 1693042 h 1881505"/>
              <a:gd name="T36" fmla="*/ 2903480 w 2904490"/>
              <a:gd name="T37" fmla="*/ 1708467 h 1881505"/>
              <a:gd name="T38" fmla="*/ 2901642 w 2904490"/>
              <a:gd name="T39" fmla="*/ 1723550 h 1881505"/>
              <a:gd name="T40" fmla="*/ 2889326 w 2904490"/>
              <a:gd name="T41" fmla="*/ 1766254 h 1881505"/>
              <a:gd name="T42" fmla="*/ 2867820 w 2904490"/>
              <a:gd name="T43" fmla="*/ 1804124 h 1881505"/>
              <a:gd name="T44" fmla="*/ 2838430 w 2904490"/>
              <a:gd name="T45" fmla="*/ 1835855 h 1881505"/>
              <a:gd name="T46" fmla="*/ 2802462 w 2904490"/>
              <a:gd name="T47" fmla="*/ 1860138 h 1881505"/>
              <a:gd name="T48" fmla="*/ 2761220 w 2904490"/>
              <a:gd name="T49" fmla="*/ 1875667 h 1881505"/>
              <a:gd name="T50" fmla="*/ 2716011 w 2904490"/>
              <a:gd name="T51" fmla="*/ 1881134 h 1881505"/>
              <a:gd name="T52" fmla="*/ 188131 w 2904490"/>
              <a:gd name="T53" fmla="*/ 1881134 h 1881505"/>
              <a:gd name="T54" fmla="*/ 172701 w 2904490"/>
              <a:gd name="T55" fmla="*/ 1880510 h 1881505"/>
              <a:gd name="T56" fmla="*/ 157614 w 2904490"/>
              <a:gd name="T57" fmla="*/ 1878672 h 1881505"/>
              <a:gd name="T58" fmla="*/ 114900 w 2904490"/>
              <a:gd name="T59" fmla="*/ 1866352 h 1881505"/>
              <a:gd name="T60" fmla="*/ 77021 w 2904490"/>
              <a:gd name="T61" fmla="*/ 1844841 h 1881505"/>
              <a:gd name="T62" fmla="*/ 45285 w 2904490"/>
              <a:gd name="T63" fmla="*/ 1815448 h 1881505"/>
              <a:gd name="T64" fmla="*/ 20998 w 2904490"/>
              <a:gd name="T65" fmla="*/ 1779479 h 1881505"/>
              <a:gd name="T66" fmla="*/ 5467 w 2904490"/>
              <a:gd name="T67" fmla="*/ 1738241 h 1881505"/>
              <a:gd name="T68" fmla="*/ 0 w 2904490"/>
              <a:gd name="T69" fmla="*/ 1693042 h 1881505"/>
              <a:gd name="T70" fmla="*/ 0 w 2904490"/>
              <a:gd name="T71" fmla="*/ 188092 h 1881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904490" h="1881505">
                <a:moveTo>
                  <a:pt x="0" y="188092"/>
                </a:moveTo>
                <a:lnTo>
                  <a:pt x="5467" y="142892"/>
                </a:lnTo>
                <a:lnTo>
                  <a:pt x="20998" y="101654"/>
                </a:lnTo>
                <a:lnTo>
                  <a:pt x="45285" y="65685"/>
                </a:lnTo>
                <a:lnTo>
                  <a:pt x="77021" y="36292"/>
                </a:lnTo>
                <a:lnTo>
                  <a:pt x="114900" y="14781"/>
                </a:lnTo>
                <a:lnTo>
                  <a:pt x="157614" y="2461"/>
                </a:lnTo>
                <a:lnTo>
                  <a:pt x="188131" y="0"/>
                </a:lnTo>
                <a:lnTo>
                  <a:pt x="2716011" y="0"/>
                </a:lnTo>
                <a:lnTo>
                  <a:pt x="2731441" y="623"/>
                </a:lnTo>
                <a:lnTo>
                  <a:pt x="2746527" y="2461"/>
                </a:lnTo>
                <a:lnTo>
                  <a:pt x="2789236" y="14781"/>
                </a:lnTo>
                <a:lnTo>
                  <a:pt x="2827107" y="36292"/>
                </a:lnTo>
                <a:lnTo>
                  <a:pt x="2858835" y="65685"/>
                </a:lnTo>
                <a:lnTo>
                  <a:pt x="2883114" y="101654"/>
                </a:lnTo>
                <a:lnTo>
                  <a:pt x="2898638" y="142892"/>
                </a:lnTo>
                <a:lnTo>
                  <a:pt x="2904103" y="188092"/>
                </a:lnTo>
                <a:lnTo>
                  <a:pt x="2904103" y="1693042"/>
                </a:lnTo>
                <a:lnTo>
                  <a:pt x="2903480" y="1708467"/>
                </a:lnTo>
                <a:lnTo>
                  <a:pt x="2901642" y="1723550"/>
                </a:lnTo>
                <a:lnTo>
                  <a:pt x="2889326" y="1766254"/>
                </a:lnTo>
                <a:lnTo>
                  <a:pt x="2867820" y="1804124"/>
                </a:lnTo>
                <a:lnTo>
                  <a:pt x="2838430" y="1835855"/>
                </a:lnTo>
                <a:lnTo>
                  <a:pt x="2802462" y="1860138"/>
                </a:lnTo>
                <a:lnTo>
                  <a:pt x="2761220" y="1875667"/>
                </a:lnTo>
                <a:lnTo>
                  <a:pt x="2716011" y="1881134"/>
                </a:lnTo>
                <a:lnTo>
                  <a:pt x="188131" y="1881134"/>
                </a:lnTo>
                <a:lnTo>
                  <a:pt x="172701" y="1880510"/>
                </a:lnTo>
                <a:lnTo>
                  <a:pt x="157614" y="1878672"/>
                </a:lnTo>
                <a:lnTo>
                  <a:pt x="114900" y="1866352"/>
                </a:lnTo>
                <a:lnTo>
                  <a:pt x="77021" y="1844841"/>
                </a:lnTo>
                <a:lnTo>
                  <a:pt x="45285" y="1815448"/>
                </a:lnTo>
                <a:lnTo>
                  <a:pt x="20998" y="1779479"/>
                </a:lnTo>
                <a:lnTo>
                  <a:pt x="5467" y="1738241"/>
                </a:lnTo>
                <a:lnTo>
                  <a:pt x="0" y="1693042"/>
                </a:lnTo>
                <a:lnTo>
                  <a:pt x="0" y="188092"/>
                </a:lnTo>
                <a:close/>
              </a:path>
            </a:pathLst>
          </a:custGeom>
          <a:noFill/>
          <a:ln w="25399">
            <a:solidFill>
              <a:srgbClr val="005E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1" name="object 11"/>
          <p:cNvSpPr txBox="1"/>
          <p:nvPr/>
        </p:nvSpPr>
        <p:spPr>
          <a:xfrm>
            <a:off x="2528889" y="511176"/>
            <a:ext cx="1825625" cy="104616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0" indent="-114300">
              <a:tabLst>
                <a:tab pos="127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127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127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127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127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27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27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27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27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200">
                <a:latin typeface="Arial" panose="020B0604020202020204" pitchFamily="34" charset="0"/>
              </a:rPr>
              <a:t>Passive</a:t>
            </a:r>
          </a:p>
          <a:p>
            <a:pPr>
              <a:spcBef>
                <a:spcPts val="13"/>
              </a:spcBef>
              <a:buFont typeface="Arial" panose="020B0604020202020204" pitchFamily="34" charset="0"/>
              <a:buChar char="•"/>
            </a:pPr>
            <a:r>
              <a:rPr lang="en-US" altLang="en-US" sz="1200">
                <a:latin typeface="Arial" panose="020B0604020202020204" pitchFamily="34" charset="0"/>
              </a:rPr>
              <a:t>Hard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to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motivate</a:t>
            </a:r>
          </a:p>
          <a:p>
            <a:pPr>
              <a:spcBef>
                <a:spcPts val="13"/>
              </a:spcBef>
              <a:buFont typeface="Arial" panose="020B0604020202020204" pitchFamily="34" charset="0"/>
              <a:buChar char="•"/>
            </a:pPr>
            <a:r>
              <a:rPr lang="en-US" altLang="en-US" sz="1200">
                <a:latin typeface="Arial" panose="020B0604020202020204" pitchFamily="34" charset="0"/>
              </a:rPr>
              <a:t>Looks ‘fine’ with anything</a:t>
            </a:r>
          </a:p>
          <a:p>
            <a:pPr>
              <a:lnSpc>
                <a:spcPct val="86000"/>
              </a:lnSpc>
              <a:spcBef>
                <a:spcPts val="213"/>
              </a:spcBef>
              <a:buFont typeface="Arial" panose="020B0604020202020204" pitchFamily="34" charset="0"/>
              <a:buChar char="•"/>
            </a:pPr>
            <a:r>
              <a:rPr lang="en-US" altLang="en-US" sz="1200">
                <a:latin typeface="Arial" panose="020B0604020202020204" pitchFamily="34" charset="0"/>
              </a:rPr>
              <a:t>Needs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a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lot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of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prompting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to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initiate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and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maintain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engagement</a:t>
            </a:r>
          </a:p>
        </p:txBody>
      </p:sp>
      <p:sp>
        <p:nvSpPr>
          <p:cNvPr id="15372" name="object 12"/>
          <p:cNvSpPr>
            <a:spLocks/>
          </p:cNvSpPr>
          <p:nvPr/>
        </p:nvSpPr>
        <p:spPr bwMode="auto">
          <a:xfrm>
            <a:off x="3671888" y="865188"/>
            <a:ext cx="2544762" cy="2546350"/>
          </a:xfrm>
          <a:custGeom>
            <a:avLst/>
            <a:gdLst>
              <a:gd name="T0" fmla="*/ 2545598 w 2545715"/>
              <a:gd name="T1" fmla="*/ 0 h 2545715"/>
              <a:gd name="T2" fmla="*/ 2336820 w 2545715"/>
              <a:gd name="T3" fmla="*/ 8438 h 2545715"/>
              <a:gd name="T4" fmla="*/ 2132690 w 2545715"/>
              <a:gd name="T5" fmla="*/ 33317 h 2545715"/>
              <a:gd name="T6" fmla="*/ 1933863 w 2545715"/>
              <a:gd name="T7" fmla="*/ 73982 h 2545715"/>
              <a:gd name="T8" fmla="*/ 1740994 w 2545715"/>
              <a:gd name="T9" fmla="*/ 129776 h 2545715"/>
              <a:gd name="T10" fmla="*/ 1554738 w 2545715"/>
              <a:gd name="T11" fmla="*/ 200046 h 2545715"/>
              <a:gd name="T12" fmla="*/ 1375751 w 2545715"/>
              <a:gd name="T13" fmla="*/ 284135 h 2545715"/>
              <a:gd name="T14" fmla="*/ 1204687 w 2545715"/>
              <a:gd name="T15" fmla="*/ 381390 h 2545715"/>
              <a:gd name="T16" fmla="*/ 1042203 w 2545715"/>
              <a:gd name="T17" fmla="*/ 491154 h 2545715"/>
              <a:gd name="T18" fmla="*/ 888952 w 2545715"/>
              <a:gd name="T19" fmla="*/ 612772 h 2545715"/>
              <a:gd name="T20" fmla="*/ 745590 w 2545715"/>
              <a:gd name="T21" fmla="*/ 745590 h 2545715"/>
              <a:gd name="T22" fmla="*/ 612772 w 2545715"/>
              <a:gd name="T23" fmla="*/ 888952 h 2545715"/>
              <a:gd name="T24" fmla="*/ 491154 w 2545715"/>
              <a:gd name="T25" fmla="*/ 1042203 h 2545715"/>
              <a:gd name="T26" fmla="*/ 381390 w 2545715"/>
              <a:gd name="T27" fmla="*/ 1204687 h 2545715"/>
              <a:gd name="T28" fmla="*/ 284135 w 2545715"/>
              <a:gd name="T29" fmla="*/ 1375751 h 2545715"/>
              <a:gd name="T30" fmla="*/ 200046 w 2545715"/>
              <a:gd name="T31" fmla="*/ 1554738 h 2545715"/>
              <a:gd name="T32" fmla="*/ 129776 w 2545715"/>
              <a:gd name="T33" fmla="*/ 1740994 h 2545715"/>
              <a:gd name="T34" fmla="*/ 73982 w 2545715"/>
              <a:gd name="T35" fmla="*/ 1933863 h 2545715"/>
              <a:gd name="T36" fmla="*/ 33317 w 2545715"/>
              <a:gd name="T37" fmla="*/ 2132690 h 2545715"/>
              <a:gd name="T38" fmla="*/ 8438 w 2545715"/>
              <a:gd name="T39" fmla="*/ 2336820 h 2545715"/>
              <a:gd name="T40" fmla="*/ 0 w 2545715"/>
              <a:gd name="T41" fmla="*/ 2545598 h 2545715"/>
              <a:gd name="T42" fmla="*/ 2545598 w 2545715"/>
              <a:gd name="T43" fmla="*/ 2545598 h 2545715"/>
              <a:gd name="T44" fmla="*/ 2545598 w 2545715"/>
              <a:gd name="T45" fmla="*/ 0 h 2545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545715" h="2545715">
                <a:moveTo>
                  <a:pt x="2545598" y="0"/>
                </a:moveTo>
                <a:lnTo>
                  <a:pt x="2336820" y="8438"/>
                </a:lnTo>
                <a:lnTo>
                  <a:pt x="2132690" y="33317"/>
                </a:lnTo>
                <a:lnTo>
                  <a:pt x="1933863" y="73982"/>
                </a:lnTo>
                <a:lnTo>
                  <a:pt x="1740994" y="129776"/>
                </a:lnTo>
                <a:lnTo>
                  <a:pt x="1554738" y="200046"/>
                </a:lnTo>
                <a:lnTo>
                  <a:pt x="1375751" y="284135"/>
                </a:lnTo>
                <a:lnTo>
                  <a:pt x="1204687" y="381390"/>
                </a:lnTo>
                <a:lnTo>
                  <a:pt x="1042203" y="491154"/>
                </a:lnTo>
                <a:lnTo>
                  <a:pt x="888952" y="612772"/>
                </a:lnTo>
                <a:lnTo>
                  <a:pt x="745590" y="745590"/>
                </a:lnTo>
                <a:lnTo>
                  <a:pt x="612772" y="888952"/>
                </a:lnTo>
                <a:lnTo>
                  <a:pt x="491154" y="1042203"/>
                </a:lnTo>
                <a:lnTo>
                  <a:pt x="381390" y="1204687"/>
                </a:lnTo>
                <a:lnTo>
                  <a:pt x="284135" y="1375751"/>
                </a:lnTo>
                <a:lnTo>
                  <a:pt x="200046" y="1554738"/>
                </a:lnTo>
                <a:lnTo>
                  <a:pt x="129776" y="1740994"/>
                </a:lnTo>
                <a:lnTo>
                  <a:pt x="73982" y="1933863"/>
                </a:lnTo>
                <a:lnTo>
                  <a:pt x="33317" y="2132690"/>
                </a:lnTo>
                <a:lnTo>
                  <a:pt x="8438" y="2336820"/>
                </a:lnTo>
                <a:lnTo>
                  <a:pt x="0" y="2545598"/>
                </a:lnTo>
                <a:lnTo>
                  <a:pt x="2545598" y="2545598"/>
                </a:lnTo>
                <a:lnTo>
                  <a:pt x="2545598" y="0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5373" name="object 13"/>
          <p:cNvSpPr>
            <a:spLocks/>
          </p:cNvSpPr>
          <p:nvPr/>
        </p:nvSpPr>
        <p:spPr bwMode="auto">
          <a:xfrm>
            <a:off x="3671888" y="865188"/>
            <a:ext cx="2544762" cy="2546350"/>
          </a:xfrm>
          <a:custGeom>
            <a:avLst/>
            <a:gdLst>
              <a:gd name="T0" fmla="*/ 0 w 2545715"/>
              <a:gd name="T1" fmla="*/ 2545598 h 2545715"/>
              <a:gd name="T2" fmla="*/ 8438 w 2545715"/>
              <a:gd name="T3" fmla="*/ 2336820 h 2545715"/>
              <a:gd name="T4" fmla="*/ 33317 w 2545715"/>
              <a:gd name="T5" fmla="*/ 2132690 h 2545715"/>
              <a:gd name="T6" fmla="*/ 73982 w 2545715"/>
              <a:gd name="T7" fmla="*/ 1933863 h 2545715"/>
              <a:gd name="T8" fmla="*/ 129776 w 2545715"/>
              <a:gd name="T9" fmla="*/ 1740994 h 2545715"/>
              <a:gd name="T10" fmla="*/ 200046 w 2545715"/>
              <a:gd name="T11" fmla="*/ 1554738 h 2545715"/>
              <a:gd name="T12" fmla="*/ 284135 w 2545715"/>
              <a:gd name="T13" fmla="*/ 1375751 h 2545715"/>
              <a:gd name="T14" fmla="*/ 381390 w 2545715"/>
              <a:gd name="T15" fmla="*/ 1204687 h 2545715"/>
              <a:gd name="T16" fmla="*/ 491154 w 2545715"/>
              <a:gd name="T17" fmla="*/ 1042203 h 2545715"/>
              <a:gd name="T18" fmla="*/ 612772 w 2545715"/>
              <a:gd name="T19" fmla="*/ 888952 h 2545715"/>
              <a:gd name="T20" fmla="*/ 745590 w 2545715"/>
              <a:gd name="T21" fmla="*/ 745590 h 2545715"/>
              <a:gd name="T22" fmla="*/ 888952 w 2545715"/>
              <a:gd name="T23" fmla="*/ 612772 h 2545715"/>
              <a:gd name="T24" fmla="*/ 1042203 w 2545715"/>
              <a:gd name="T25" fmla="*/ 491154 h 2545715"/>
              <a:gd name="T26" fmla="*/ 1204687 w 2545715"/>
              <a:gd name="T27" fmla="*/ 381390 h 2545715"/>
              <a:gd name="T28" fmla="*/ 1375751 w 2545715"/>
              <a:gd name="T29" fmla="*/ 284135 h 2545715"/>
              <a:gd name="T30" fmla="*/ 1554738 w 2545715"/>
              <a:gd name="T31" fmla="*/ 200046 h 2545715"/>
              <a:gd name="T32" fmla="*/ 1740994 w 2545715"/>
              <a:gd name="T33" fmla="*/ 129776 h 2545715"/>
              <a:gd name="T34" fmla="*/ 1933863 w 2545715"/>
              <a:gd name="T35" fmla="*/ 73982 h 2545715"/>
              <a:gd name="T36" fmla="*/ 2132690 w 2545715"/>
              <a:gd name="T37" fmla="*/ 33317 h 2545715"/>
              <a:gd name="T38" fmla="*/ 2336820 w 2545715"/>
              <a:gd name="T39" fmla="*/ 8438 h 2545715"/>
              <a:gd name="T40" fmla="*/ 2545598 w 2545715"/>
              <a:gd name="T41" fmla="*/ 0 h 2545715"/>
              <a:gd name="T42" fmla="*/ 2545598 w 2545715"/>
              <a:gd name="T43" fmla="*/ 2545598 h 2545715"/>
              <a:gd name="T44" fmla="*/ 0 w 2545715"/>
              <a:gd name="T45" fmla="*/ 2545598 h 2545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545715" h="2545715">
                <a:moveTo>
                  <a:pt x="0" y="2545598"/>
                </a:moveTo>
                <a:lnTo>
                  <a:pt x="8438" y="2336820"/>
                </a:lnTo>
                <a:lnTo>
                  <a:pt x="33317" y="2132690"/>
                </a:lnTo>
                <a:lnTo>
                  <a:pt x="73982" y="1933863"/>
                </a:lnTo>
                <a:lnTo>
                  <a:pt x="129776" y="1740994"/>
                </a:lnTo>
                <a:lnTo>
                  <a:pt x="200046" y="1554738"/>
                </a:lnTo>
                <a:lnTo>
                  <a:pt x="284135" y="1375751"/>
                </a:lnTo>
                <a:lnTo>
                  <a:pt x="381390" y="1204687"/>
                </a:lnTo>
                <a:lnTo>
                  <a:pt x="491154" y="1042203"/>
                </a:lnTo>
                <a:lnTo>
                  <a:pt x="612772" y="888952"/>
                </a:lnTo>
                <a:lnTo>
                  <a:pt x="745590" y="745590"/>
                </a:lnTo>
                <a:lnTo>
                  <a:pt x="888952" y="612772"/>
                </a:lnTo>
                <a:lnTo>
                  <a:pt x="1042203" y="491154"/>
                </a:lnTo>
                <a:lnTo>
                  <a:pt x="1204687" y="381390"/>
                </a:lnTo>
                <a:lnTo>
                  <a:pt x="1375751" y="284135"/>
                </a:lnTo>
                <a:lnTo>
                  <a:pt x="1554738" y="200046"/>
                </a:lnTo>
                <a:lnTo>
                  <a:pt x="1740994" y="129776"/>
                </a:lnTo>
                <a:lnTo>
                  <a:pt x="1933863" y="73982"/>
                </a:lnTo>
                <a:lnTo>
                  <a:pt x="2132690" y="33317"/>
                </a:lnTo>
                <a:lnTo>
                  <a:pt x="2336820" y="8438"/>
                </a:lnTo>
                <a:lnTo>
                  <a:pt x="2545598" y="0"/>
                </a:lnTo>
                <a:lnTo>
                  <a:pt x="2545598" y="2545598"/>
                </a:lnTo>
                <a:lnTo>
                  <a:pt x="0" y="2545598"/>
                </a:lnTo>
                <a:close/>
              </a:path>
            </a:pathLst>
          </a:custGeom>
          <a:noFill/>
          <a:ln w="25399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4" name="object 14"/>
          <p:cNvSpPr txBox="1"/>
          <p:nvPr/>
        </p:nvSpPr>
        <p:spPr>
          <a:xfrm>
            <a:off x="4578350" y="2200276"/>
            <a:ext cx="1474788" cy="6191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 indent="4540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375"/>
              </a:lnSpc>
            </a:pPr>
            <a:r>
              <a:rPr lang="en-US" altLang="en-US" sz="2300">
                <a:solidFill>
                  <a:srgbClr val="FF0000"/>
                </a:solidFill>
                <a:latin typeface="Arial" panose="020B0604020202020204" pitchFamily="34" charset="0"/>
              </a:rPr>
              <a:t>Low</a:t>
            </a:r>
            <a:r>
              <a:rPr lang="en-US" altLang="en-US" sz="2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>
                <a:solidFill>
                  <a:srgbClr val="FF0000"/>
                </a:solidFill>
                <a:latin typeface="Arial" panose="020B0604020202020204" pitchFamily="34" charset="0"/>
              </a:rPr>
              <a:t>registration</a:t>
            </a:r>
            <a:endParaRPr lang="en-US" altLang="en-US" sz="2300">
              <a:latin typeface="Arial" panose="020B0604020202020204" pitchFamily="34" charset="0"/>
            </a:endParaRPr>
          </a:p>
        </p:txBody>
      </p:sp>
      <p:sp>
        <p:nvSpPr>
          <p:cNvPr id="15375" name="object 15"/>
          <p:cNvSpPr>
            <a:spLocks/>
          </p:cNvSpPr>
          <p:nvPr/>
        </p:nvSpPr>
        <p:spPr bwMode="auto">
          <a:xfrm>
            <a:off x="6334125" y="865188"/>
            <a:ext cx="2546350" cy="2546350"/>
          </a:xfrm>
          <a:custGeom>
            <a:avLst/>
            <a:gdLst>
              <a:gd name="T0" fmla="*/ 0 w 2545715"/>
              <a:gd name="T1" fmla="*/ 0 h 2545715"/>
              <a:gd name="T2" fmla="*/ 0 w 2545715"/>
              <a:gd name="T3" fmla="*/ 2545598 h 2545715"/>
              <a:gd name="T4" fmla="*/ 2545598 w 2545715"/>
              <a:gd name="T5" fmla="*/ 2545598 h 2545715"/>
              <a:gd name="T6" fmla="*/ 2537159 w 2545715"/>
              <a:gd name="T7" fmla="*/ 2336820 h 2545715"/>
              <a:gd name="T8" fmla="*/ 2512280 w 2545715"/>
              <a:gd name="T9" fmla="*/ 2132690 h 2545715"/>
              <a:gd name="T10" fmla="*/ 2471615 w 2545715"/>
              <a:gd name="T11" fmla="*/ 1933863 h 2545715"/>
              <a:gd name="T12" fmla="*/ 2415821 w 2545715"/>
              <a:gd name="T13" fmla="*/ 1740994 h 2545715"/>
              <a:gd name="T14" fmla="*/ 2345551 w 2545715"/>
              <a:gd name="T15" fmla="*/ 1554738 h 2545715"/>
              <a:gd name="T16" fmla="*/ 2261462 w 2545715"/>
              <a:gd name="T17" fmla="*/ 1375751 h 2545715"/>
              <a:gd name="T18" fmla="*/ 2164207 w 2545715"/>
              <a:gd name="T19" fmla="*/ 1204687 h 2545715"/>
              <a:gd name="T20" fmla="*/ 2054443 w 2545715"/>
              <a:gd name="T21" fmla="*/ 1042203 h 2545715"/>
              <a:gd name="T22" fmla="*/ 1932825 w 2545715"/>
              <a:gd name="T23" fmla="*/ 888952 h 2545715"/>
              <a:gd name="T24" fmla="*/ 1800007 w 2545715"/>
              <a:gd name="T25" fmla="*/ 745590 h 2545715"/>
              <a:gd name="T26" fmla="*/ 1656645 w 2545715"/>
              <a:gd name="T27" fmla="*/ 612772 h 2545715"/>
              <a:gd name="T28" fmla="*/ 1503394 w 2545715"/>
              <a:gd name="T29" fmla="*/ 491154 h 2545715"/>
              <a:gd name="T30" fmla="*/ 1340910 w 2545715"/>
              <a:gd name="T31" fmla="*/ 381390 h 2545715"/>
              <a:gd name="T32" fmla="*/ 1169846 w 2545715"/>
              <a:gd name="T33" fmla="*/ 284135 h 2545715"/>
              <a:gd name="T34" fmla="*/ 990859 w 2545715"/>
              <a:gd name="T35" fmla="*/ 200046 h 2545715"/>
              <a:gd name="T36" fmla="*/ 804603 w 2545715"/>
              <a:gd name="T37" fmla="*/ 129776 h 2545715"/>
              <a:gd name="T38" fmla="*/ 611735 w 2545715"/>
              <a:gd name="T39" fmla="*/ 73982 h 2545715"/>
              <a:gd name="T40" fmla="*/ 412908 w 2545715"/>
              <a:gd name="T41" fmla="*/ 33317 h 2545715"/>
              <a:gd name="T42" fmla="*/ 208777 w 2545715"/>
              <a:gd name="T43" fmla="*/ 8438 h 2545715"/>
              <a:gd name="T44" fmla="*/ 0 w 2545715"/>
              <a:gd name="T45" fmla="*/ 0 h 2545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545715" h="2545715">
                <a:moveTo>
                  <a:pt x="0" y="0"/>
                </a:moveTo>
                <a:lnTo>
                  <a:pt x="0" y="2545598"/>
                </a:lnTo>
                <a:lnTo>
                  <a:pt x="2545598" y="2545598"/>
                </a:lnTo>
                <a:lnTo>
                  <a:pt x="2537159" y="2336820"/>
                </a:lnTo>
                <a:lnTo>
                  <a:pt x="2512280" y="2132690"/>
                </a:lnTo>
                <a:lnTo>
                  <a:pt x="2471615" y="1933863"/>
                </a:lnTo>
                <a:lnTo>
                  <a:pt x="2415821" y="1740994"/>
                </a:lnTo>
                <a:lnTo>
                  <a:pt x="2345551" y="1554738"/>
                </a:lnTo>
                <a:lnTo>
                  <a:pt x="2261462" y="1375751"/>
                </a:lnTo>
                <a:lnTo>
                  <a:pt x="2164207" y="1204687"/>
                </a:lnTo>
                <a:lnTo>
                  <a:pt x="2054443" y="1042203"/>
                </a:lnTo>
                <a:lnTo>
                  <a:pt x="1932825" y="888952"/>
                </a:lnTo>
                <a:lnTo>
                  <a:pt x="1800007" y="745590"/>
                </a:lnTo>
                <a:lnTo>
                  <a:pt x="1656645" y="612772"/>
                </a:lnTo>
                <a:lnTo>
                  <a:pt x="1503394" y="491154"/>
                </a:lnTo>
                <a:lnTo>
                  <a:pt x="1340910" y="381390"/>
                </a:lnTo>
                <a:lnTo>
                  <a:pt x="1169846" y="284135"/>
                </a:lnTo>
                <a:lnTo>
                  <a:pt x="990859" y="200046"/>
                </a:lnTo>
                <a:lnTo>
                  <a:pt x="804603" y="129776"/>
                </a:lnTo>
                <a:lnTo>
                  <a:pt x="611735" y="73982"/>
                </a:lnTo>
                <a:lnTo>
                  <a:pt x="412908" y="33317"/>
                </a:lnTo>
                <a:lnTo>
                  <a:pt x="208777" y="8438"/>
                </a:lnTo>
                <a:lnTo>
                  <a:pt x="0" y="0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5376" name="object 16"/>
          <p:cNvSpPr>
            <a:spLocks/>
          </p:cNvSpPr>
          <p:nvPr/>
        </p:nvSpPr>
        <p:spPr bwMode="auto">
          <a:xfrm>
            <a:off x="6334125" y="865188"/>
            <a:ext cx="2546350" cy="2546350"/>
          </a:xfrm>
          <a:custGeom>
            <a:avLst/>
            <a:gdLst>
              <a:gd name="T0" fmla="*/ 0 w 2545715"/>
              <a:gd name="T1" fmla="*/ 0 h 2545715"/>
              <a:gd name="T2" fmla="*/ 208777 w 2545715"/>
              <a:gd name="T3" fmla="*/ 8438 h 2545715"/>
              <a:gd name="T4" fmla="*/ 412908 w 2545715"/>
              <a:gd name="T5" fmla="*/ 33317 h 2545715"/>
              <a:gd name="T6" fmla="*/ 611735 w 2545715"/>
              <a:gd name="T7" fmla="*/ 73982 h 2545715"/>
              <a:gd name="T8" fmla="*/ 804603 w 2545715"/>
              <a:gd name="T9" fmla="*/ 129776 h 2545715"/>
              <a:gd name="T10" fmla="*/ 990859 w 2545715"/>
              <a:gd name="T11" fmla="*/ 200046 h 2545715"/>
              <a:gd name="T12" fmla="*/ 1169846 w 2545715"/>
              <a:gd name="T13" fmla="*/ 284135 h 2545715"/>
              <a:gd name="T14" fmla="*/ 1340910 w 2545715"/>
              <a:gd name="T15" fmla="*/ 381390 h 2545715"/>
              <a:gd name="T16" fmla="*/ 1503394 w 2545715"/>
              <a:gd name="T17" fmla="*/ 491154 h 2545715"/>
              <a:gd name="T18" fmla="*/ 1656645 w 2545715"/>
              <a:gd name="T19" fmla="*/ 612772 h 2545715"/>
              <a:gd name="T20" fmla="*/ 1800007 w 2545715"/>
              <a:gd name="T21" fmla="*/ 745590 h 2545715"/>
              <a:gd name="T22" fmla="*/ 1932825 w 2545715"/>
              <a:gd name="T23" fmla="*/ 888952 h 2545715"/>
              <a:gd name="T24" fmla="*/ 2054443 w 2545715"/>
              <a:gd name="T25" fmla="*/ 1042203 h 2545715"/>
              <a:gd name="T26" fmla="*/ 2164207 w 2545715"/>
              <a:gd name="T27" fmla="*/ 1204687 h 2545715"/>
              <a:gd name="T28" fmla="*/ 2261462 w 2545715"/>
              <a:gd name="T29" fmla="*/ 1375751 h 2545715"/>
              <a:gd name="T30" fmla="*/ 2345551 w 2545715"/>
              <a:gd name="T31" fmla="*/ 1554738 h 2545715"/>
              <a:gd name="T32" fmla="*/ 2415821 w 2545715"/>
              <a:gd name="T33" fmla="*/ 1740994 h 2545715"/>
              <a:gd name="T34" fmla="*/ 2471615 w 2545715"/>
              <a:gd name="T35" fmla="*/ 1933863 h 2545715"/>
              <a:gd name="T36" fmla="*/ 2512280 w 2545715"/>
              <a:gd name="T37" fmla="*/ 2132690 h 2545715"/>
              <a:gd name="T38" fmla="*/ 2537159 w 2545715"/>
              <a:gd name="T39" fmla="*/ 2336820 h 2545715"/>
              <a:gd name="T40" fmla="*/ 2545598 w 2545715"/>
              <a:gd name="T41" fmla="*/ 2545598 h 2545715"/>
              <a:gd name="T42" fmla="*/ 0 w 2545715"/>
              <a:gd name="T43" fmla="*/ 2545598 h 2545715"/>
              <a:gd name="T44" fmla="*/ 0 w 2545715"/>
              <a:gd name="T45" fmla="*/ 0 h 2545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545715" h="2545715">
                <a:moveTo>
                  <a:pt x="0" y="0"/>
                </a:moveTo>
                <a:lnTo>
                  <a:pt x="208777" y="8438"/>
                </a:lnTo>
                <a:lnTo>
                  <a:pt x="412908" y="33317"/>
                </a:lnTo>
                <a:lnTo>
                  <a:pt x="611735" y="73982"/>
                </a:lnTo>
                <a:lnTo>
                  <a:pt x="804603" y="129776"/>
                </a:lnTo>
                <a:lnTo>
                  <a:pt x="990859" y="200046"/>
                </a:lnTo>
                <a:lnTo>
                  <a:pt x="1169846" y="284135"/>
                </a:lnTo>
                <a:lnTo>
                  <a:pt x="1340910" y="381390"/>
                </a:lnTo>
                <a:lnTo>
                  <a:pt x="1503394" y="491154"/>
                </a:lnTo>
                <a:lnTo>
                  <a:pt x="1656645" y="612772"/>
                </a:lnTo>
                <a:lnTo>
                  <a:pt x="1800007" y="745590"/>
                </a:lnTo>
                <a:lnTo>
                  <a:pt x="1932825" y="888952"/>
                </a:lnTo>
                <a:lnTo>
                  <a:pt x="2054443" y="1042203"/>
                </a:lnTo>
                <a:lnTo>
                  <a:pt x="2164207" y="1204687"/>
                </a:lnTo>
                <a:lnTo>
                  <a:pt x="2261462" y="1375751"/>
                </a:lnTo>
                <a:lnTo>
                  <a:pt x="2345551" y="1554738"/>
                </a:lnTo>
                <a:lnTo>
                  <a:pt x="2415821" y="1740994"/>
                </a:lnTo>
                <a:lnTo>
                  <a:pt x="2471615" y="1933863"/>
                </a:lnTo>
                <a:lnTo>
                  <a:pt x="2512280" y="2132690"/>
                </a:lnTo>
                <a:lnTo>
                  <a:pt x="2537159" y="2336820"/>
                </a:lnTo>
                <a:lnTo>
                  <a:pt x="2545598" y="2545598"/>
                </a:lnTo>
                <a:lnTo>
                  <a:pt x="0" y="2545598"/>
                </a:lnTo>
                <a:lnTo>
                  <a:pt x="0" y="0"/>
                </a:lnTo>
                <a:close/>
              </a:path>
            </a:pathLst>
          </a:custGeom>
          <a:noFill/>
          <a:ln w="25399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7" name="object 17"/>
          <p:cNvSpPr txBox="1"/>
          <p:nvPr/>
        </p:nvSpPr>
        <p:spPr>
          <a:xfrm>
            <a:off x="6596064" y="2200276"/>
            <a:ext cx="1277937" cy="6191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 indent="87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375"/>
              </a:lnSpc>
            </a:pPr>
            <a:r>
              <a:rPr lang="en-US" altLang="en-US" sz="2300">
                <a:solidFill>
                  <a:srgbClr val="FF0000"/>
                </a:solidFill>
                <a:latin typeface="Arial" panose="020B0604020202020204" pitchFamily="34" charset="0"/>
              </a:rPr>
              <a:t>Sensory</a:t>
            </a:r>
            <a:r>
              <a:rPr lang="en-US" altLang="en-US" sz="2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>
                <a:solidFill>
                  <a:srgbClr val="FF0000"/>
                </a:solidFill>
                <a:latin typeface="Arial" panose="020B0604020202020204" pitchFamily="34" charset="0"/>
              </a:rPr>
              <a:t>defensive</a:t>
            </a:r>
            <a:endParaRPr lang="en-US" altLang="en-US" sz="2300">
              <a:latin typeface="Arial" panose="020B0604020202020204" pitchFamily="34" charset="0"/>
            </a:endParaRPr>
          </a:p>
        </p:txBody>
      </p:sp>
      <p:sp>
        <p:nvSpPr>
          <p:cNvPr id="15378" name="object 18"/>
          <p:cNvSpPr>
            <a:spLocks/>
          </p:cNvSpPr>
          <p:nvPr/>
        </p:nvSpPr>
        <p:spPr bwMode="auto">
          <a:xfrm>
            <a:off x="6334125" y="3529013"/>
            <a:ext cx="2546350" cy="2544762"/>
          </a:xfrm>
          <a:custGeom>
            <a:avLst/>
            <a:gdLst>
              <a:gd name="T0" fmla="*/ 2545598 w 2545715"/>
              <a:gd name="T1" fmla="*/ 0 h 2545715"/>
              <a:gd name="T2" fmla="*/ 0 w 2545715"/>
              <a:gd name="T3" fmla="*/ 0 h 2545715"/>
              <a:gd name="T4" fmla="*/ 0 w 2545715"/>
              <a:gd name="T5" fmla="*/ 2545491 h 2545715"/>
              <a:gd name="T6" fmla="*/ 208777 w 2545715"/>
              <a:gd name="T7" fmla="*/ 2537052 h 2545715"/>
              <a:gd name="T8" fmla="*/ 412908 w 2545715"/>
              <a:gd name="T9" fmla="*/ 2512173 h 2545715"/>
              <a:gd name="T10" fmla="*/ 611735 w 2545715"/>
              <a:gd name="T11" fmla="*/ 2471509 h 2545715"/>
              <a:gd name="T12" fmla="*/ 804603 w 2545715"/>
              <a:gd name="T13" fmla="*/ 2415714 h 2545715"/>
              <a:gd name="T14" fmla="*/ 990859 w 2545715"/>
              <a:gd name="T15" fmla="*/ 2345445 h 2545715"/>
              <a:gd name="T16" fmla="*/ 1169846 w 2545715"/>
              <a:gd name="T17" fmla="*/ 2261357 h 2545715"/>
              <a:gd name="T18" fmla="*/ 1340910 w 2545715"/>
              <a:gd name="T19" fmla="*/ 2164104 h 2545715"/>
              <a:gd name="T20" fmla="*/ 1503394 w 2545715"/>
              <a:gd name="T21" fmla="*/ 2054342 h 2545715"/>
              <a:gd name="T22" fmla="*/ 1656645 w 2545715"/>
              <a:gd name="T23" fmla="*/ 1932726 h 2545715"/>
              <a:gd name="T24" fmla="*/ 1800007 w 2545715"/>
              <a:gd name="T25" fmla="*/ 1799912 h 2545715"/>
              <a:gd name="T26" fmla="*/ 1932825 w 2545715"/>
              <a:gd name="T27" fmla="*/ 1656554 h 2545715"/>
              <a:gd name="T28" fmla="*/ 2054443 w 2545715"/>
              <a:gd name="T29" fmla="*/ 1503308 h 2545715"/>
              <a:gd name="T30" fmla="*/ 2164207 w 2545715"/>
              <a:gd name="T31" fmla="*/ 1340830 h 2545715"/>
              <a:gd name="T32" fmla="*/ 2261462 w 2545715"/>
              <a:gd name="T33" fmla="*/ 1169773 h 2545715"/>
              <a:gd name="T34" fmla="*/ 2345551 w 2545715"/>
              <a:gd name="T35" fmla="*/ 990795 h 2545715"/>
              <a:gd name="T36" fmla="*/ 2415821 w 2545715"/>
              <a:gd name="T37" fmla="*/ 804549 h 2545715"/>
              <a:gd name="T38" fmla="*/ 2471615 w 2545715"/>
              <a:gd name="T39" fmla="*/ 611691 h 2545715"/>
              <a:gd name="T40" fmla="*/ 2512280 w 2545715"/>
              <a:gd name="T41" fmla="*/ 412877 h 2545715"/>
              <a:gd name="T42" fmla="*/ 2537159 w 2545715"/>
              <a:gd name="T43" fmla="*/ 208761 h 2545715"/>
              <a:gd name="T44" fmla="*/ 2545598 w 2545715"/>
              <a:gd name="T45" fmla="*/ 0 h 2545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545715" h="2545715">
                <a:moveTo>
                  <a:pt x="2545598" y="0"/>
                </a:moveTo>
                <a:lnTo>
                  <a:pt x="0" y="0"/>
                </a:lnTo>
                <a:lnTo>
                  <a:pt x="0" y="2545491"/>
                </a:lnTo>
                <a:lnTo>
                  <a:pt x="208777" y="2537052"/>
                </a:lnTo>
                <a:lnTo>
                  <a:pt x="412908" y="2512173"/>
                </a:lnTo>
                <a:lnTo>
                  <a:pt x="611735" y="2471509"/>
                </a:lnTo>
                <a:lnTo>
                  <a:pt x="804603" y="2415714"/>
                </a:lnTo>
                <a:lnTo>
                  <a:pt x="990859" y="2345445"/>
                </a:lnTo>
                <a:lnTo>
                  <a:pt x="1169846" y="2261357"/>
                </a:lnTo>
                <a:lnTo>
                  <a:pt x="1340910" y="2164104"/>
                </a:lnTo>
                <a:lnTo>
                  <a:pt x="1503394" y="2054342"/>
                </a:lnTo>
                <a:lnTo>
                  <a:pt x="1656645" y="1932726"/>
                </a:lnTo>
                <a:lnTo>
                  <a:pt x="1800007" y="1799912"/>
                </a:lnTo>
                <a:lnTo>
                  <a:pt x="1932825" y="1656554"/>
                </a:lnTo>
                <a:lnTo>
                  <a:pt x="2054443" y="1503308"/>
                </a:lnTo>
                <a:lnTo>
                  <a:pt x="2164207" y="1340830"/>
                </a:lnTo>
                <a:lnTo>
                  <a:pt x="2261462" y="1169773"/>
                </a:lnTo>
                <a:lnTo>
                  <a:pt x="2345551" y="990795"/>
                </a:lnTo>
                <a:lnTo>
                  <a:pt x="2415821" y="804549"/>
                </a:lnTo>
                <a:lnTo>
                  <a:pt x="2471615" y="611691"/>
                </a:lnTo>
                <a:lnTo>
                  <a:pt x="2512280" y="412877"/>
                </a:lnTo>
                <a:lnTo>
                  <a:pt x="2537159" y="208761"/>
                </a:lnTo>
                <a:lnTo>
                  <a:pt x="2545598" y="0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5379" name="object 19"/>
          <p:cNvSpPr>
            <a:spLocks/>
          </p:cNvSpPr>
          <p:nvPr/>
        </p:nvSpPr>
        <p:spPr bwMode="auto">
          <a:xfrm>
            <a:off x="6334125" y="3529013"/>
            <a:ext cx="2546350" cy="2544762"/>
          </a:xfrm>
          <a:custGeom>
            <a:avLst/>
            <a:gdLst>
              <a:gd name="T0" fmla="*/ 2545598 w 2545715"/>
              <a:gd name="T1" fmla="*/ 0 h 2545715"/>
              <a:gd name="T2" fmla="*/ 2537159 w 2545715"/>
              <a:gd name="T3" fmla="*/ 208761 h 2545715"/>
              <a:gd name="T4" fmla="*/ 2512280 w 2545715"/>
              <a:gd name="T5" fmla="*/ 412877 h 2545715"/>
              <a:gd name="T6" fmla="*/ 2471615 w 2545715"/>
              <a:gd name="T7" fmla="*/ 611691 h 2545715"/>
              <a:gd name="T8" fmla="*/ 2415821 w 2545715"/>
              <a:gd name="T9" fmla="*/ 804549 h 2545715"/>
              <a:gd name="T10" fmla="*/ 2345551 w 2545715"/>
              <a:gd name="T11" fmla="*/ 990795 h 2545715"/>
              <a:gd name="T12" fmla="*/ 2261462 w 2545715"/>
              <a:gd name="T13" fmla="*/ 1169773 h 2545715"/>
              <a:gd name="T14" fmla="*/ 2164207 w 2545715"/>
              <a:gd name="T15" fmla="*/ 1340830 h 2545715"/>
              <a:gd name="T16" fmla="*/ 2054443 w 2545715"/>
              <a:gd name="T17" fmla="*/ 1503308 h 2545715"/>
              <a:gd name="T18" fmla="*/ 1932825 w 2545715"/>
              <a:gd name="T19" fmla="*/ 1656554 h 2545715"/>
              <a:gd name="T20" fmla="*/ 1800007 w 2545715"/>
              <a:gd name="T21" fmla="*/ 1799912 h 2545715"/>
              <a:gd name="T22" fmla="*/ 1656645 w 2545715"/>
              <a:gd name="T23" fmla="*/ 1932726 h 2545715"/>
              <a:gd name="T24" fmla="*/ 1503394 w 2545715"/>
              <a:gd name="T25" fmla="*/ 2054342 h 2545715"/>
              <a:gd name="T26" fmla="*/ 1340910 w 2545715"/>
              <a:gd name="T27" fmla="*/ 2164104 h 2545715"/>
              <a:gd name="T28" fmla="*/ 1169846 w 2545715"/>
              <a:gd name="T29" fmla="*/ 2261357 h 2545715"/>
              <a:gd name="T30" fmla="*/ 990859 w 2545715"/>
              <a:gd name="T31" fmla="*/ 2345445 h 2545715"/>
              <a:gd name="T32" fmla="*/ 804603 w 2545715"/>
              <a:gd name="T33" fmla="*/ 2415714 h 2545715"/>
              <a:gd name="T34" fmla="*/ 611735 w 2545715"/>
              <a:gd name="T35" fmla="*/ 2471509 h 2545715"/>
              <a:gd name="T36" fmla="*/ 412908 w 2545715"/>
              <a:gd name="T37" fmla="*/ 2512173 h 2545715"/>
              <a:gd name="T38" fmla="*/ 208777 w 2545715"/>
              <a:gd name="T39" fmla="*/ 2537052 h 2545715"/>
              <a:gd name="T40" fmla="*/ 0 w 2545715"/>
              <a:gd name="T41" fmla="*/ 2545491 h 2545715"/>
              <a:gd name="T42" fmla="*/ 0 w 2545715"/>
              <a:gd name="T43" fmla="*/ 0 h 2545715"/>
              <a:gd name="T44" fmla="*/ 2545598 w 2545715"/>
              <a:gd name="T45" fmla="*/ 0 h 2545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545715" h="2545715">
                <a:moveTo>
                  <a:pt x="2545598" y="0"/>
                </a:moveTo>
                <a:lnTo>
                  <a:pt x="2537159" y="208761"/>
                </a:lnTo>
                <a:lnTo>
                  <a:pt x="2512280" y="412877"/>
                </a:lnTo>
                <a:lnTo>
                  <a:pt x="2471615" y="611691"/>
                </a:lnTo>
                <a:lnTo>
                  <a:pt x="2415821" y="804549"/>
                </a:lnTo>
                <a:lnTo>
                  <a:pt x="2345551" y="990795"/>
                </a:lnTo>
                <a:lnTo>
                  <a:pt x="2261462" y="1169773"/>
                </a:lnTo>
                <a:lnTo>
                  <a:pt x="2164207" y="1340830"/>
                </a:lnTo>
                <a:lnTo>
                  <a:pt x="2054443" y="1503308"/>
                </a:lnTo>
                <a:lnTo>
                  <a:pt x="1932825" y="1656554"/>
                </a:lnTo>
                <a:lnTo>
                  <a:pt x="1800007" y="1799912"/>
                </a:lnTo>
                <a:lnTo>
                  <a:pt x="1656645" y="1932726"/>
                </a:lnTo>
                <a:lnTo>
                  <a:pt x="1503394" y="2054342"/>
                </a:lnTo>
                <a:lnTo>
                  <a:pt x="1340910" y="2164104"/>
                </a:lnTo>
                <a:lnTo>
                  <a:pt x="1169846" y="2261357"/>
                </a:lnTo>
                <a:lnTo>
                  <a:pt x="990859" y="2345445"/>
                </a:lnTo>
                <a:lnTo>
                  <a:pt x="804603" y="2415714"/>
                </a:lnTo>
                <a:lnTo>
                  <a:pt x="611735" y="2471509"/>
                </a:lnTo>
                <a:lnTo>
                  <a:pt x="412908" y="2512173"/>
                </a:lnTo>
                <a:lnTo>
                  <a:pt x="208777" y="2537052"/>
                </a:lnTo>
                <a:lnTo>
                  <a:pt x="0" y="2545491"/>
                </a:lnTo>
                <a:lnTo>
                  <a:pt x="0" y="0"/>
                </a:lnTo>
                <a:lnTo>
                  <a:pt x="2545598" y="0"/>
                </a:lnTo>
                <a:close/>
              </a:path>
            </a:pathLst>
          </a:custGeom>
          <a:noFill/>
          <a:ln w="25399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0" name="object 20"/>
          <p:cNvSpPr txBox="1"/>
          <p:nvPr/>
        </p:nvSpPr>
        <p:spPr>
          <a:xfrm>
            <a:off x="6684963" y="4327526"/>
            <a:ext cx="1098550" cy="62071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69850" indent="-571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388"/>
              </a:lnSpc>
            </a:pPr>
            <a:r>
              <a:rPr lang="en-US" altLang="en-US" sz="2300">
                <a:solidFill>
                  <a:srgbClr val="FF0000"/>
                </a:solidFill>
                <a:latin typeface="Arial" panose="020B0604020202020204" pitchFamily="34" charset="0"/>
              </a:rPr>
              <a:t>Sensory</a:t>
            </a:r>
            <a:r>
              <a:rPr lang="en-US" altLang="en-US" sz="2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>
                <a:solidFill>
                  <a:srgbClr val="FF0000"/>
                </a:solidFill>
                <a:latin typeface="Arial" panose="020B0604020202020204" pitchFamily="34" charset="0"/>
              </a:rPr>
              <a:t>avoider</a:t>
            </a:r>
            <a:endParaRPr lang="en-US" altLang="en-US" sz="2300">
              <a:latin typeface="Arial" panose="020B0604020202020204" pitchFamily="34" charset="0"/>
            </a:endParaRPr>
          </a:p>
        </p:txBody>
      </p:sp>
      <p:sp>
        <p:nvSpPr>
          <p:cNvPr id="15381" name="object 21"/>
          <p:cNvSpPr>
            <a:spLocks/>
          </p:cNvSpPr>
          <p:nvPr/>
        </p:nvSpPr>
        <p:spPr bwMode="auto">
          <a:xfrm>
            <a:off x="3671888" y="3529013"/>
            <a:ext cx="2544762" cy="2544762"/>
          </a:xfrm>
          <a:custGeom>
            <a:avLst/>
            <a:gdLst>
              <a:gd name="T0" fmla="*/ 2545598 w 2545715"/>
              <a:gd name="T1" fmla="*/ 0 h 2545715"/>
              <a:gd name="T2" fmla="*/ 0 w 2545715"/>
              <a:gd name="T3" fmla="*/ 0 h 2545715"/>
              <a:gd name="T4" fmla="*/ 8438 w 2545715"/>
              <a:gd name="T5" fmla="*/ 208762 h 2545715"/>
              <a:gd name="T6" fmla="*/ 33317 w 2545715"/>
              <a:gd name="T7" fmla="*/ 412878 h 2545715"/>
              <a:gd name="T8" fmla="*/ 73982 w 2545715"/>
              <a:gd name="T9" fmla="*/ 611693 h 2545715"/>
              <a:gd name="T10" fmla="*/ 129776 w 2545715"/>
              <a:gd name="T11" fmla="*/ 804552 h 2545715"/>
              <a:gd name="T12" fmla="*/ 200046 w 2545715"/>
              <a:gd name="T13" fmla="*/ 990799 h 2545715"/>
              <a:gd name="T14" fmla="*/ 284135 w 2545715"/>
              <a:gd name="T15" fmla="*/ 1169779 h 2545715"/>
              <a:gd name="T16" fmla="*/ 381390 w 2545715"/>
              <a:gd name="T17" fmla="*/ 1340836 h 2545715"/>
              <a:gd name="T18" fmla="*/ 491154 w 2545715"/>
              <a:gd name="T19" fmla="*/ 1503317 h 2545715"/>
              <a:gd name="T20" fmla="*/ 612772 w 2545715"/>
              <a:gd name="T21" fmla="*/ 1656564 h 2545715"/>
              <a:gd name="T22" fmla="*/ 745590 w 2545715"/>
              <a:gd name="T23" fmla="*/ 1799924 h 2545715"/>
              <a:gd name="T24" fmla="*/ 888952 w 2545715"/>
              <a:gd name="T25" fmla="*/ 1932740 h 2545715"/>
              <a:gd name="T26" fmla="*/ 1042203 w 2545715"/>
              <a:gd name="T27" fmla="*/ 2054358 h 2545715"/>
              <a:gd name="T28" fmla="*/ 1204687 w 2545715"/>
              <a:gd name="T29" fmla="*/ 2164121 h 2545715"/>
              <a:gd name="T30" fmla="*/ 1375751 w 2545715"/>
              <a:gd name="T31" fmla="*/ 2261376 h 2545715"/>
              <a:gd name="T32" fmla="*/ 1554738 w 2545715"/>
              <a:gd name="T33" fmla="*/ 2345466 h 2545715"/>
              <a:gd name="T34" fmla="*/ 1740994 w 2545715"/>
              <a:gd name="T35" fmla="*/ 2415736 h 2545715"/>
              <a:gd name="T36" fmla="*/ 1933863 w 2545715"/>
              <a:gd name="T37" fmla="*/ 2471532 h 2545715"/>
              <a:gd name="T38" fmla="*/ 2132690 w 2545715"/>
              <a:gd name="T39" fmla="*/ 2512197 h 2545715"/>
              <a:gd name="T40" fmla="*/ 2336820 w 2545715"/>
              <a:gd name="T41" fmla="*/ 2537076 h 2545715"/>
              <a:gd name="T42" fmla="*/ 2545598 w 2545715"/>
              <a:gd name="T43" fmla="*/ 2545515 h 2545715"/>
              <a:gd name="T44" fmla="*/ 2545598 w 2545715"/>
              <a:gd name="T45" fmla="*/ 0 h 2545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545715" h="2545715">
                <a:moveTo>
                  <a:pt x="2545598" y="0"/>
                </a:moveTo>
                <a:lnTo>
                  <a:pt x="0" y="0"/>
                </a:lnTo>
                <a:lnTo>
                  <a:pt x="8438" y="208762"/>
                </a:lnTo>
                <a:lnTo>
                  <a:pt x="33317" y="412878"/>
                </a:lnTo>
                <a:lnTo>
                  <a:pt x="73982" y="611693"/>
                </a:lnTo>
                <a:lnTo>
                  <a:pt x="129776" y="804552"/>
                </a:lnTo>
                <a:lnTo>
                  <a:pt x="200046" y="990799"/>
                </a:lnTo>
                <a:lnTo>
                  <a:pt x="284135" y="1169779"/>
                </a:lnTo>
                <a:lnTo>
                  <a:pt x="381390" y="1340836"/>
                </a:lnTo>
                <a:lnTo>
                  <a:pt x="491154" y="1503317"/>
                </a:lnTo>
                <a:lnTo>
                  <a:pt x="612772" y="1656564"/>
                </a:lnTo>
                <a:lnTo>
                  <a:pt x="745590" y="1799924"/>
                </a:lnTo>
                <a:lnTo>
                  <a:pt x="888952" y="1932740"/>
                </a:lnTo>
                <a:lnTo>
                  <a:pt x="1042203" y="2054358"/>
                </a:lnTo>
                <a:lnTo>
                  <a:pt x="1204687" y="2164121"/>
                </a:lnTo>
                <a:lnTo>
                  <a:pt x="1375751" y="2261376"/>
                </a:lnTo>
                <a:lnTo>
                  <a:pt x="1554738" y="2345466"/>
                </a:lnTo>
                <a:lnTo>
                  <a:pt x="1740994" y="2415736"/>
                </a:lnTo>
                <a:lnTo>
                  <a:pt x="1933863" y="2471532"/>
                </a:lnTo>
                <a:lnTo>
                  <a:pt x="2132690" y="2512197"/>
                </a:lnTo>
                <a:lnTo>
                  <a:pt x="2336820" y="2537076"/>
                </a:lnTo>
                <a:lnTo>
                  <a:pt x="2545598" y="2545515"/>
                </a:lnTo>
                <a:lnTo>
                  <a:pt x="2545598" y="0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5382" name="object 22"/>
          <p:cNvSpPr>
            <a:spLocks/>
          </p:cNvSpPr>
          <p:nvPr/>
        </p:nvSpPr>
        <p:spPr bwMode="auto">
          <a:xfrm>
            <a:off x="3671888" y="3529013"/>
            <a:ext cx="2544762" cy="2544762"/>
          </a:xfrm>
          <a:custGeom>
            <a:avLst/>
            <a:gdLst>
              <a:gd name="T0" fmla="*/ 2545598 w 2545715"/>
              <a:gd name="T1" fmla="*/ 2545515 h 2545715"/>
              <a:gd name="T2" fmla="*/ 2336820 w 2545715"/>
              <a:gd name="T3" fmla="*/ 2537076 h 2545715"/>
              <a:gd name="T4" fmla="*/ 2132690 w 2545715"/>
              <a:gd name="T5" fmla="*/ 2512197 h 2545715"/>
              <a:gd name="T6" fmla="*/ 1933863 w 2545715"/>
              <a:gd name="T7" fmla="*/ 2471532 h 2545715"/>
              <a:gd name="T8" fmla="*/ 1740994 w 2545715"/>
              <a:gd name="T9" fmla="*/ 2415736 h 2545715"/>
              <a:gd name="T10" fmla="*/ 1554738 w 2545715"/>
              <a:gd name="T11" fmla="*/ 2345466 h 2545715"/>
              <a:gd name="T12" fmla="*/ 1375751 w 2545715"/>
              <a:gd name="T13" fmla="*/ 2261376 h 2545715"/>
              <a:gd name="T14" fmla="*/ 1204687 w 2545715"/>
              <a:gd name="T15" fmla="*/ 2164121 h 2545715"/>
              <a:gd name="T16" fmla="*/ 1042203 w 2545715"/>
              <a:gd name="T17" fmla="*/ 2054358 h 2545715"/>
              <a:gd name="T18" fmla="*/ 888952 w 2545715"/>
              <a:gd name="T19" fmla="*/ 1932740 h 2545715"/>
              <a:gd name="T20" fmla="*/ 745590 w 2545715"/>
              <a:gd name="T21" fmla="*/ 1799924 h 2545715"/>
              <a:gd name="T22" fmla="*/ 612772 w 2545715"/>
              <a:gd name="T23" fmla="*/ 1656564 h 2545715"/>
              <a:gd name="T24" fmla="*/ 491154 w 2545715"/>
              <a:gd name="T25" fmla="*/ 1503317 h 2545715"/>
              <a:gd name="T26" fmla="*/ 381390 w 2545715"/>
              <a:gd name="T27" fmla="*/ 1340836 h 2545715"/>
              <a:gd name="T28" fmla="*/ 284135 w 2545715"/>
              <a:gd name="T29" fmla="*/ 1169779 h 2545715"/>
              <a:gd name="T30" fmla="*/ 200046 w 2545715"/>
              <a:gd name="T31" fmla="*/ 990799 h 2545715"/>
              <a:gd name="T32" fmla="*/ 129776 w 2545715"/>
              <a:gd name="T33" fmla="*/ 804552 h 2545715"/>
              <a:gd name="T34" fmla="*/ 73982 w 2545715"/>
              <a:gd name="T35" fmla="*/ 611693 h 2545715"/>
              <a:gd name="T36" fmla="*/ 33317 w 2545715"/>
              <a:gd name="T37" fmla="*/ 412878 h 2545715"/>
              <a:gd name="T38" fmla="*/ 8438 w 2545715"/>
              <a:gd name="T39" fmla="*/ 208762 h 2545715"/>
              <a:gd name="T40" fmla="*/ 0 w 2545715"/>
              <a:gd name="T41" fmla="*/ 0 h 2545715"/>
              <a:gd name="T42" fmla="*/ 2545598 w 2545715"/>
              <a:gd name="T43" fmla="*/ 0 h 2545715"/>
              <a:gd name="T44" fmla="*/ 2545598 w 2545715"/>
              <a:gd name="T45" fmla="*/ 2545515 h 2545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545715" h="2545715">
                <a:moveTo>
                  <a:pt x="2545598" y="2545515"/>
                </a:moveTo>
                <a:lnTo>
                  <a:pt x="2336820" y="2537076"/>
                </a:lnTo>
                <a:lnTo>
                  <a:pt x="2132690" y="2512197"/>
                </a:lnTo>
                <a:lnTo>
                  <a:pt x="1933863" y="2471532"/>
                </a:lnTo>
                <a:lnTo>
                  <a:pt x="1740994" y="2415736"/>
                </a:lnTo>
                <a:lnTo>
                  <a:pt x="1554738" y="2345466"/>
                </a:lnTo>
                <a:lnTo>
                  <a:pt x="1375751" y="2261376"/>
                </a:lnTo>
                <a:lnTo>
                  <a:pt x="1204687" y="2164121"/>
                </a:lnTo>
                <a:lnTo>
                  <a:pt x="1042203" y="2054358"/>
                </a:lnTo>
                <a:lnTo>
                  <a:pt x="888952" y="1932740"/>
                </a:lnTo>
                <a:lnTo>
                  <a:pt x="745590" y="1799924"/>
                </a:lnTo>
                <a:lnTo>
                  <a:pt x="612772" y="1656564"/>
                </a:lnTo>
                <a:lnTo>
                  <a:pt x="491154" y="1503317"/>
                </a:lnTo>
                <a:lnTo>
                  <a:pt x="381390" y="1340836"/>
                </a:lnTo>
                <a:lnTo>
                  <a:pt x="284135" y="1169779"/>
                </a:lnTo>
                <a:lnTo>
                  <a:pt x="200046" y="990799"/>
                </a:lnTo>
                <a:lnTo>
                  <a:pt x="129776" y="804552"/>
                </a:lnTo>
                <a:lnTo>
                  <a:pt x="73982" y="611693"/>
                </a:lnTo>
                <a:lnTo>
                  <a:pt x="33317" y="412878"/>
                </a:lnTo>
                <a:lnTo>
                  <a:pt x="8438" y="208762"/>
                </a:lnTo>
                <a:lnTo>
                  <a:pt x="0" y="0"/>
                </a:lnTo>
                <a:lnTo>
                  <a:pt x="2545598" y="0"/>
                </a:lnTo>
                <a:lnTo>
                  <a:pt x="2545598" y="2545515"/>
                </a:lnTo>
                <a:close/>
              </a:path>
            </a:pathLst>
          </a:custGeom>
          <a:noFill/>
          <a:ln w="25399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3" name="object 23"/>
          <p:cNvSpPr txBox="1"/>
          <p:nvPr/>
        </p:nvSpPr>
        <p:spPr>
          <a:xfrm>
            <a:off x="4767263" y="4327526"/>
            <a:ext cx="1098550" cy="62071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44450" indent="-31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388"/>
              </a:lnSpc>
            </a:pPr>
            <a:r>
              <a:rPr lang="en-US" altLang="en-US" sz="2300">
                <a:solidFill>
                  <a:srgbClr val="FF0000"/>
                </a:solidFill>
                <a:latin typeface="Arial" panose="020B0604020202020204" pitchFamily="34" charset="0"/>
              </a:rPr>
              <a:t>Sensory</a:t>
            </a:r>
            <a:r>
              <a:rPr lang="en-US" altLang="en-US" sz="2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>
                <a:solidFill>
                  <a:srgbClr val="FF0000"/>
                </a:solidFill>
                <a:latin typeface="Arial" panose="020B0604020202020204" pitchFamily="34" charset="0"/>
              </a:rPr>
              <a:t>seeking</a:t>
            </a:r>
            <a:endParaRPr lang="en-US" altLang="en-US" sz="2300">
              <a:latin typeface="Arial" panose="020B0604020202020204" pitchFamily="34" charset="0"/>
            </a:endParaRPr>
          </a:p>
        </p:txBody>
      </p:sp>
      <p:sp>
        <p:nvSpPr>
          <p:cNvPr id="15384" name="object 24"/>
          <p:cNvSpPr>
            <a:spLocks/>
          </p:cNvSpPr>
          <p:nvPr/>
        </p:nvSpPr>
        <p:spPr bwMode="auto">
          <a:xfrm>
            <a:off x="5883275" y="2987676"/>
            <a:ext cx="806450" cy="334963"/>
          </a:xfrm>
          <a:custGeom>
            <a:avLst/>
            <a:gdLst>
              <a:gd name="T0" fmla="*/ 391789 w 805179"/>
              <a:gd name="T1" fmla="*/ 0 h 334645"/>
              <a:gd name="T2" fmla="*/ 328232 w 805179"/>
              <a:gd name="T3" fmla="*/ 4374 h 334645"/>
              <a:gd name="T4" fmla="*/ 267943 w 805179"/>
              <a:gd name="T5" fmla="*/ 17038 h 334645"/>
              <a:gd name="T6" fmla="*/ 211727 w 805179"/>
              <a:gd name="T7" fmla="*/ 37304 h 334645"/>
              <a:gd name="T8" fmla="*/ 160391 w 805179"/>
              <a:gd name="T9" fmla="*/ 64485 h 334645"/>
              <a:gd name="T10" fmla="*/ 114741 w 805179"/>
              <a:gd name="T11" fmla="*/ 97894 h 334645"/>
              <a:gd name="T12" fmla="*/ 75584 w 805179"/>
              <a:gd name="T13" fmla="*/ 136841 h 334645"/>
              <a:gd name="T14" fmla="*/ 43725 w 805179"/>
              <a:gd name="T15" fmla="*/ 180641 h 334645"/>
              <a:gd name="T16" fmla="*/ 19970 w 805179"/>
              <a:gd name="T17" fmla="*/ 228604 h 334645"/>
              <a:gd name="T18" fmla="*/ 5127 w 805179"/>
              <a:gd name="T19" fmla="*/ 280045 h 334645"/>
              <a:gd name="T20" fmla="*/ 0 w 805179"/>
              <a:gd name="T21" fmla="*/ 334274 h 334645"/>
              <a:gd name="T22" fmla="*/ 95615 w 805179"/>
              <a:gd name="T23" fmla="*/ 334274 h 334645"/>
              <a:gd name="T24" fmla="*/ 96075 w 805179"/>
              <a:gd name="T25" fmla="*/ 320943 h 334645"/>
              <a:gd name="T26" fmla="*/ 97442 w 805179"/>
              <a:gd name="T27" fmla="*/ 307749 h 334645"/>
              <a:gd name="T28" fmla="*/ 106797 w 805179"/>
              <a:gd name="T29" fmla="*/ 269242 h 334645"/>
              <a:gd name="T30" fmla="*/ 123640 w 805179"/>
              <a:gd name="T31" fmla="*/ 232870 h 334645"/>
              <a:gd name="T32" fmla="*/ 147465 w 805179"/>
              <a:gd name="T33" fmla="*/ 199305 h 334645"/>
              <a:gd name="T34" fmla="*/ 177763 w 805179"/>
              <a:gd name="T35" fmla="*/ 169222 h 334645"/>
              <a:gd name="T36" fmla="*/ 214030 w 805179"/>
              <a:gd name="T37" fmla="*/ 143294 h 334645"/>
              <a:gd name="T38" fmla="*/ 255757 w 805179"/>
              <a:gd name="T39" fmla="*/ 122194 h 334645"/>
              <a:gd name="T40" fmla="*/ 300212 w 805179"/>
              <a:gd name="T41" fmla="*/ 107174 h 334645"/>
              <a:gd name="T42" fmla="*/ 345874 w 805179"/>
              <a:gd name="T43" fmla="*/ 98327 h 334645"/>
              <a:gd name="T44" fmla="*/ 391844 w 805179"/>
              <a:gd name="T45" fmla="*/ 95450 h 334645"/>
              <a:gd name="T46" fmla="*/ 665505 w 805179"/>
              <a:gd name="T47" fmla="*/ 95450 h 334645"/>
              <a:gd name="T48" fmla="*/ 655898 w 805179"/>
              <a:gd name="T49" fmla="*/ 87490 h 334645"/>
              <a:gd name="T50" fmla="*/ 618774 w 805179"/>
              <a:gd name="T51" fmla="*/ 61904 h 334645"/>
              <a:gd name="T52" fmla="*/ 578288 w 805179"/>
              <a:gd name="T53" fmla="*/ 40353 h 334645"/>
              <a:gd name="T54" fmla="*/ 534894 w 805179"/>
              <a:gd name="T55" fmla="*/ 23112 h 334645"/>
              <a:gd name="T56" fmla="*/ 489045 w 805179"/>
              <a:gd name="T57" fmla="*/ 10455 h 334645"/>
              <a:gd name="T58" fmla="*/ 441192 w 805179"/>
              <a:gd name="T59" fmla="*/ 2659 h 334645"/>
              <a:gd name="T60" fmla="*/ 416656 w 805179"/>
              <a:gd name="T61" fmla="*/ 670 h 334645"/>
              <a:gd name="T62" fmla="*/ 391789 w 805179"/>
              <a:gd name="T63" fmla="*/ 0 h 334645"/>
              <a:gd name="T64" fmla="*/ 805037 w 805179"/>
              <a:gd name="T65" fmla="*/ 224668 h 334645"/>
              <a:gd name="T66" fmla="*/ 613897 w 805179"/>
              <a:gd name="T67" fmla="*/ 224668 h 334645"/>
              <a:gd name="T68" fmla="*/ 735695 w 805179"/>
              <a:gd name="T69" fmla="*/ 334274 h 334645"/>
              <a:gd name="T70" fmla="*/ 805037 w 805179"/>
              <a:gd name="T71" fmla="*/ 224668 h 334645"/>
              <a:gd name="T72" fmla="*/ 665505 w 805179"/>
              <a:gd name="T73" fmla="*/ 95450 h 334645"/>
              <a:gd name="T74" fmla="*/ 391844 w 805179"/>
              <a:gd name="T75" fmla="*/ 95450 h 334645"/>
              <a:gd name="T76" fmla="*/ 414720 w 805179"/>
              <a:gd name="T77" fmla="*/ 96182 h 334645"/>
              <a:gd name="T78" fmla="*/ 437393 w 805179"/>
              <a:gd name="T79" fmla="*/ 98329 h 334645"/>
              <a:gd name="T80" fmla="*/ 481625 w 805179"/>
              <a:gd name="T81" fmla="*/ 106748 h 334645"/>
              <a:gd name="T82" fmla="*/ 523766 w 805179"/>
              <a:gd name="T83" fmla="*/ 120504 h 334645"/>
              <a:gd name="T84" fmla="*/ 562976 w 805179"/>
              <a:gd name="T85" fmla="*/ 139384 h 334645"/>
              <a:gd name="T86" fmla="*/ 598433 w 805179"/>
              <a:gd name="T87" fmla="*/ 163178 h 334645"/>
              <a:gd name="T88" fmla="*/ 629316 w 805179"/>
              <a:gd name="T89" fmla="*/ 191676 h 334645"/>
              <a:gd name="T90" fmla="*/ 654801 w 805179"/>
              <a:gd name="T91" fmla="*/ 224668 h 334645"/>
              <a:gd name="T92" fmla="*/ 761725 w 805179"/>
              <a:gd name="T93" fmla="*/ 224668 h 334645"/>
              <a:gd name="T94" fmla="*/ 742574 w 805179"/>
              <a:gd name="T95" fmla="*/ 185699 h 334645"/>
              <a:gd name="T96" fmla="*/ 718251 w 805179"/>
              <a:gd name="T97" fmla="*/ 149663 h 334645"/>
              <a:gd name="T98" fmla="*/ 689208 w 805179"/>
              <a:gd name="T99" fmla="*/ 116835 h 334645"/>
              <a:gd name="T100" fmla="*/ 673058 w 805179"/>
              <a:gd name="T101" fmla="*/ 101710 h 334645"/>
              <a:gd name="T102" fmla="*/ 665505 w 805179"/>
              <a:gd name="T103" fmla="*/ 95450 h 334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05179" h="334645">
                <a:moveTo>
                  <a:pt x="391789" y="0"/>
                </a:moveTo>
                <a:lnTo>
                  <a:pt x="328232" y="4374"/>
                </a:lnTo>
                <a:lnTo>
                  <a:pt x="267943" y="17038"/>
                </a:lnTo>
                <a:lnTo>
                  <a:pt x="211727" y="37304"/>
                </a:lnTo>
                <a:lnTo>
                  <a:pt x="160391" y="64485"/>
                </a:lnTo>
                <a:lnTo>
                  <a:pt x="114741" y="97894"/>
                </a:lnTo>
                <a:lnTo>
                  <a:pt x="75584" y="136841"/>
                </a:lnTo>
                <a:lnTo>
                  <a:pt x="43725" y="180641"/>
                </a:lnTo>
                <a:lnTo>
                  <a:pt x="19970" y="228604"/>
                </a:lnTo>
                <a:lnTo>
                  <a:pt x="5127" y="280045"/>
                </a:lnTo>
                <a:lnTo>
                  <a:pt x="0" y="334274"/>
                </a:lnTo>
                <a:lnTo>
                  <a:pt x="95615" y="334274"/>
                </a:lnTo>
                <a:lnTo>
                  <a:pt x="96075" y="320943"/>
                </a:lnTo>
                <a:lnTo>
                  <a:pt x="97442" y="307749"/>
                </a:lnTo>
                <a:lnTo>
                  <a:pt x="106797" y="269242"/>
                </a:lnTo>
                <a:lnTo>
                  <a:pt x="123640" y="232870"/>
                </a:lnTo>
                <a:lnTo>
                  <a:pt x="147465" y="199305"/>
                </a:lnTo>
                <a:lnTo>
                  <a:pt x="177763" y="169222"/>
                </a:lnTo>
                <a:lnTo>
                  <a:pt x="214030" y="143294"/>
                </a:lnTo>
                <a:lnTo>
                  <a:pt x="255757" y="122194"/>
                </a:lnTo>
                <a:lnTo>
                  <a:pt x="300212" y="107174"/>
                </a:lnTo>
                <a:lnTo>
                  <a:pt x="345874" y="98327"/>
                </a:lnTo>
                <a:lnTo>
                  <a:pt x="391844" y="95450"/>
                </a:lnTo>
                <a:lnTo>
                  <a:pt x="665505" y="95450"/>
                </a:lnTo>
                <a:lnTo>
                  <a:pt x="655898" y="87490"/>
                </a:lnTo>
                <a:lnTo>
                  <a:pt x="618774" y="61904"/>
                </a:lnTo>
                <a:lnTo>
                  <a:pt x="578288" y="40353"/>
                </a:lnTo>
                <a:lnTo>
                  <a:pt x="534894" y="23112"/>
                </a:lnTo>
                <a:lnTo>
                  <a:pt x="489045" y="10455"/>
                </a:lnTo>
                <a:lnTo>
                  <a:pt x="441192" y="2659"/>
                </a:lnTo>
                <a:lnTo>
                  <a:pt x="416656" y="670"/>
                </a:lnTo>
                <a:lnTo>
                  <a:pt x="391789" y="0"/>
                </a:lnTo>
                <a:close/>
              </a:path>
              <a:path w="805179" h="334645">
                <a:moveTo>
                  <a:pt x="805037" y="224668"/>
                </a:moveTo>
                <a:lnTo>
                  <a:pt x="613897" y="224668"/>
                </a:lnTo>
                <a:lnTo>
                  <a:pt x="735695" y="334274"/>
                </a:lnTo>
                <a:lnTo>
                  <a:pt x="805037" y="224668"/>
                </a:lnTo>
                <a:close/>
              </a:path>
              <a:path w="805179" h="334645">
                <a:moveTo>
                  <a:pt x="665505" y="95450"/>
                </a:moveTo>
                <a:lnTo>
                  <a:pt x="391844" y="95450"/>
                </a:lnTo>
                <a:lnTo>
                  <a:pt x="414720" y="96182"/>
                </a:lnTo>
                <a:lnTo>
                  <a:pt x="437393" y="98329"/>
                </a:lnTo>
                <a:lnTo>
                  <a:pt x="481625" y="106748"/>
                </a:lnTo>
                <a:lnTo>
                  <a:pt x="523766" y="120504"/>
                </a:lnTo>
                <a:lnTo>
                  <a:pt x="562976" y="139384"/>
                </a:lnTo>
                <a:lnTo>
                  <a:pt x="598433" y="163178"/>
                </a:lnTo>
                <a:lnTo>
                  <a:pt x="629316" y="191676"/>
                </a:lnTo>
                <a:lnTo>
                  <a:pt x="654801" y="224668"/>
                </a:lnTo>
                <a:lnTo>
                  <a:pt x="761725" y="224668"/>
                </a:lnTo>
                <a:lnTo>
                  <a:pt x="742574" y="185699"/>
                </a:lnTo>
                <a:lnTo>
                  <a:pt x="718251" y="149663"/>
                </a:lnTo>
                <a:lnTo>
                  <a:pt x="689208" y="116835"/>
                </a:lnTo>
                <a:lnTo>
                  <a:pt x="673058" y="101710"/>
                </a:lnTo>
                <a:lnTo>
                  <a:pt x="665505" y="95450"/>
                </a:lnTo>
                <a:close/>
              </a:path>
            </a:pathLst>
          </a:custGeom>
          <a:solidFill>
            <a:srgbClr val="AAB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5385" name="object 25"/>
          <p:cNvSpPr>
            <a:spLocks/>
          </p:cNvSpPr>
          <p:nvPr/>
        </p:nvSpPr>
        <p:spPr bwMode="auto">
          <a:xfrm>
            <a:off x="5883275" y="2987676"/>
            <a:ext cx="806450" cy="334963"/>
          </a:xfrm>
          <a:custGeom>
            <a:avLst/>
            <a:gdLst>
              <a:gd name="T0" fmla="*/ 0 w 805179"/>
              <a:gd name="T1" fmla="*/ 334274 h 334645"/>
              <a:gd name="T2" fmla="*/ 5127 w 805179"/>
              <a:gd name="T3" fmla="*/ 280045 h 334645"/>
              <a:gd name="T4" fmla="*/ 19970 w 805179"/>
              <a:gd name="T5" fmla="*/ 228604 h 334645"/>
              <a:gd name="T6" fmla="*/ 43725 w 805179"/>
              <a:gd name="T7" fmla="*/ 180641 h 334645"/>
              <a:gd name="T8" fmla="*/ 75584 w 805179"/>
              <a:gd name="T9" fmla="*/ 136841 h 334645"/>
              <a:gd name="T10" fmla="*/ 114741 w 805179"/>
              <a:gd name="T11" fmla="*/ 97894 h 334645"/>
              <a:gd name="T12" fmla="*/ 160391 w 805179"/>
              <a:gd name="T13" fmla="*/ 64485 h 334645"/>
              <a:gd name="T14" fmla="*/ 211727 w 805179"/>
              <a:gd name="T15" fmla="*/ 37304 h 334645"/>
              <a:gd name="T16" fmla="*/ 267943 w 805179"/>
              <a:gd name="T17" fmla="*/ 17038 h 334645"/>
              <a:gd name="T18" fmla="*/ 328232 w 805179"/>
              <a:gd name="T19" fmla="*/ 4374 h 334645"/>
              <a:gd name="T20" fmla="*/ 391789 w 805179"/>
              <a:gd name="T21" fmla="*/ 0 h 334645"/>
              <a:gd name="T22" fmla="*/ 416656 w 805179"/>
              <a:gd name="T23" fmla="*/ 670 h 334645"/>
              <a:gd name="T24" fmla="*/ 465340 w 805179"/>
              <a:gd name="T25" fmla="*/ 5932 h 334645"/>
              <a:gd name="T26" fmla="*/ 512248 w 805179"/>
              <a:gd name="T27" fmla="*/ 16193 h 334645"/>
              <a:gd name="T28" fmla="*/ 556927 w 805179"/>
              <a:gd name="T29" fmla="*/ 31176 h 334645"/>
              <a:gd name="T30" fmla="*/ 598923 w 805179"/>
              <a:gd name="T31" fmla="*/ 50607 h 334645"/>
              <a:gd name="T32" fmla="*/ 637785 w 805179"/>
              <a:gd name="T33" fmla="*/ 74210 h 334645"/>
              <a:gd name="T34" fmla="*/ 673058 w 805179"/>
              <a:gd name="T35" fmla="*/ 101710 h 334645"/>
              <a:gd name="T36" fmla="*/ 704291 w 805179"/>
              <a:gd name="T37" fmla="*/ 132830 h 334645"/>
              <a:gd name="T38" fmla="*/ 731031 w 805179"/>
              <a:gd name="T39" fmla="*/ 167297 h 334645"/>
              <a:gd name="T40" fmla="*/ 752825 w 805179"/>
              <a:gd name="T41" fmla="*/ 204834 h 334645"/>
              <a:gd name="T42" fmla="*/ 761725 w 805179"/>
              <a:gd name="T43" fmla="*/ 224668 h 334645"/>
              <a:gd name="T44" fmla="*/ 805037 w 805179"/>
              <a:gd name="T45" fmla="*/ 224668 h 334645"/>
              <a:gd name="T46" fmla="*/ 735695 w 805179"/>
              <a:gd name="T47" fmla="*/ 334274 h 334645"/>
              <a:gd name="T48" fmla="*/ 613897 w 805179"/>
              <a:gd name="T49" fmla="*/ 224668 h 334645"/>
              <a:gd name="T50" fmla="*/ 654801 w 805179"/>
              <a:gd name="T51" fmla="*/ 224668 h 334645"/>
              <a:gd name="T52" fmla="*/ 629316 w 805179"/>
              <a:gd name="T53" fmla="*/ 191676 h 334645"/>
              <a:gd name="T54" fmla="*/ 598433 w 805179"/>
              <a:gd name="T55" fmla="*/ 163178 h 334645"/>
              <a:gd name="T56" fmla="*/ 562976 w 805179"/>
              <a:gd name="T57" fmla="*/ 139384 h 334645"/>
              <a:gd name="T58" fmla="*/ 523766 w 805179"/>
              <a:gd name="T59" fmla="*/ 120504 h 334645"/>
              <a:gd name="T60" fmla="*/ 481625 w 805179"/>
              <a:gd name="T61" fmla="*/ 106748 h 334645"/>
              <a:gd name="T62" fmla="*/ 437377 w 805179"/>
              <a:gd name="T63" fmla="*/ 98327 h 334645"/>
              <a:gd name="T64" fmla="*/ 391844 w 805179"/>
              <a:gd name="T65" fmla="*/ 95450 h 334645"/>
              <a:gd name="T66" fmla="*/ 368853 w 805179"/>
              <a:gd name="T67" fmla="*/ 96157 h 334645"/>
              <a:gd name="T68" fmla="*/ 322934 w 805179"/>
              <a:gd name="T69" fmla="*/ 101993 h 334645"/>
              <a:gd name="T70" fmla="*/ 277785 w 805179"/>
              <a:gd name="T71" fmla="*/ 113899 h 334645"/>
              <a:gd name="T72" fmla="*/ 241273 w 805179"/>
              <a:gd name="T73" fmla="*/ 128649 h 334645"/>
              <a:gd name="T74" fmla="*/ 201309 w 805179"/>
              <a:gd name="T75" fmla="*/ 151434 h 334645"/>
              <a:gd name="T76" fmla="*/ 166976 w 805179"/>
              <a:gd name="T77" fmla="*/ 178822 h 334645"/>
              <a:gd name="T78" fmla="*/ 138779 w 805179"/>
              <a:gd name="T79" fmla="*/ 210140 h 334645"/>
              <a:gd name="T80" fmla="*/ 117225 w 805179"/>
              <a:gd name="T81" fmla="*/ 244715 h 334645"/>
              <a:gd name="T82" fmla="*/ 102822 w 805179"/>
              <a:gd name="T83" fmla="*/ 281874 h 334645"/>
              <a:gd name="T84" fmla="*/ 96075 w 805179"/>
              <a:gd name="T85" fmla="*/ 320943 h 334645"/>
              <a:gd name="T86" fmla="*/ 95615 w 805179"/>
              <a:gd name="T87" fmla="*/ 334274 h 334645"/>
              <a:gd name="T88" fmla="*/ 0 w 805179"/>
              <a:gd name="T89" fmla="*/ 334274 h 334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05179" h="334645">
                <a:moveTo>
                  <a:pt x="0" y="334274"/>
                </a:moveTo>
                <a:lnTo>
                  <a:pt x="5127" y="280045"/>
                </a:lnTo>
                <a:lnTo>
                  <a:pt x="19970" y="228604"/>
                </a:lnTo>
                <a:lnTo>
                  <a:pt x="43725" y="180641"/>
                </a:lnTo>
                <a:lnTo>
                  <a:pt x="75584" y="136841"/>
                </a:lnTo>
                <a:lnTo>
                  <a:pt x="114741" y="97894"/>
                </a:lnTo>
                <a:lnTo>
                  <a:pt x="160391" y="64485"/>
                </a:lnTo>
                <a:lnTo>
                  <a:pt x="211727" y="37304"/>
                </a:lnTo>
                <a:lnTo>
                  <a:pt x="267943" y="17038"/>
                </a:lnTo>
                <a:lnTo>
                  <a:pt x="328232" y="4374"/>
                </a:lnTo>
                <a:lnTo>
                  <a:pt x="391789" y="0"/>
                </a:lnTo>
                <a:lnTo>
                  <a:pt x="416656" y="670"/>
                </a:lnTo>
                <a:lnTo>
                  <a:pt x="465340" y="5932"/>
                </a:lnTo>
                <a:lnTo>
                  <a:pt x="512248" y="16193"/>
                </a:lnTo>
                <a:lnTo>
                  <a:pt x="556927" y="31176"/>
                </a:lnTo>
                <a:lnTo>
                  <a:pt x="598923" y="50607"/>
                </a:lnTo>
                <a:lnTo>
                  <a:pt x="637785" y="74210"/>
                </a:lnTo>
                <a:lnTo>
                  <a:pt x="673058" y="101710"/>
                </a:lnTo>
                <a:lnTo>
                  <a:pt x="704291" y="132830"/>
                </a:lnTo>
                <a:lnTo>
                  <a:pt x="731031" y="167297"/>
                </a:lnTo>
                <a:lnTo>
                  <a:pt x="752825" y="204834"/>
                </a:lnTo>
                <a:lnTo>
                  <a:pt x="761725" y="224668"/>
                </a:lnTo>
                <a:lnTo>
                  <a:pt x="805037" y="224668"/>
                </a:lnTo>
                <a:lnTo>
                  <a:pt x="735695" y="334274"/>
                </a:lnTo>
                <a:lnTo>
                  <a:pt x="613897" y="224668"/>
                </a:lnTo>
                <a:lnTo>
                  <a:pt x="654801" y="224668"/>
                </a:lnTo>
                <a:lnTo>
                  <a:pt x="629316" y="191676"/>
                </a:lnTo>
                <a:lnTo>
                  <a:pt x="598433" y="163178"/>
                </a:lnTo>
                <a:lnTo>
                  <a:pt x="562976" y="139384"/>
                </a:lnTo>
                <a:lnTo>
                  <a:pt x="523766" y="120504"/>
                </a:lnTo>
                <a:lnTo>
                  <a:pt x="481625" y="106748"/>
                </a:lnTo>
                <a:lnTo>
                  <a:pt x="437377" y="98327"/>
                </a:lnTo>
                <a:lnTo>
                  <a:pt x="391844" y="95450"/>
                </a:lnTo>
                <a:lnTo>
                  <a:pt x="368853" y="96157"/>
                </a:lnTo>
                <a:lnTo>
                  <a:pt x="322934" y="101993"/>
                </a:lnTo>
                <a:lnTo>
                  <a:pt x="277785" y="113899"/>
                </a:lnTo>
                <a:lnTo>
                  <a:pt x="241273" y="128649"/>
                </a:lnTo>
                <a:lnTo>
                  <a:pt x="201309" y="151434"/>
                </a:lnTo>
                <a:lnTo>
                  <a:pt x="166976" y="178822"/>
                </a:lnTo>
                <a:lnTo>
                  <a:pt x="138779" y="210140"/>
                </a:lnTo>
                <a:lnTo>
                  <a:pt x="117225" y="244715"/>
                </a:lnTo>
                <a:lnTo>
                  <a:pt x="102822" y="281874"/>
                </a:lnTo>
                <a:lnTo>
                  <a:pt x="96075" y="320943"/>
                </a:lnTo>
                <a:lnTo>
                  <a:pt x="95615" y="334274"/>
                </a:lnTo>
                <a:lnTo>
                  <a:pt x="0" y="334274"/>
                </a:lnTo>
                <a:close/>
              </a:path>
            </a:pathLst>
          </a:custGeom>
          <a:noFill/>
          <a:ln w="25399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5386" name="object 26"/>
          <p:cNvSpPr>
            <a:spLocks/>
          </p:cNvSpPr>
          <p:nvPr/>
        </p:nvSpPr>
        <p:spPr bwMode="auto">
          <a:xfrm>
            <a:off x="5862638" y="3616326"/>
            <a:ext cx="804862" cy="334963"/>
          </a:xfrm>
          <a:custGeom>
            <a:avLst/>
            <a:gdLst>
              <a:gd name="T0" fmla="*/ 150266 w 805179"/>
              <a:gd name="T1" fmla="*/ 109606 h 334645"/>
              <a:gd name="T2" fmla="*/ 43312 w 805179"/>
              <a:gd name="T3" fmla="*/ 109606 h 334645"/>
              <a:gd name="T4" fmla="*/ 52216 w 805179"/>
              <a:gd name="T5" fmla="*/ 129459 h 334645"/>
              <a:gd name="T6" fmla="*/ 74018 w 805179"/>
              <a:gd name="T7" fmla="*/ 167028 h 334645"/>
              <a:gd name="T8" fmla="*/ 100765 w 805179"/>
              <a:gd name="T9" fmla="*/ 201518 h 334645"/>
              <a:gd name="T10" fmla="*/ 132006 w 805179"/>
              <a:gd name="T11" fmla="*/ 232656 h 334645"/>
              <a:gd name="T12" fmla="*/ 167289 w 805179"/>
              <a:gd name="T13" fmla="*/ 260167 h 334645"/>
              <a:gd name="T14" fmla="*/ 206162 w 805179"/>
              <a:gd name="T15" fmla="*/ 283777 h 334645"/>
              <a:gd name="T16" fmla="*/ 248173 w 805179"/>
              <a:gd name="T17" fmla="*/ 303211 h 334645"/>
              <a:gd name="T18" fmla="*/ 292870 w 805179"/>
              <a:gd name="T19" fmla="*/ 318195 h 334645"/>
              <a:gd name="T20" fmla="*/ 339801 w 805179"/>
              <a:gd name="T21" fmla="*/ 328455 h 334645"/>
              <a:gd name="T22" fmla="*/ 388516 w 805179"/>
              <a:gd name="T23" fmla="*/ 333716 h 334645"/>
              <a:gd name="T24" fmla="*/ 413400 w 805179"/>
              <a:gd name="T25" fmla="*/ 334386 h 334645"/>
              <a:gd name="T26" fmla="*/ 445519 w 805179"/>
              <a:gd name="T27" fmla="*/ 333278 h 334645"/>
              <a:gd name="T28" fmla="*/ 507514 w 805179"/>
              <a:gd name="T29" fmla="*/ 324667 h 334645"/>
              <a:gd name="T30" fmla="*/ 565844 w 805179"/>
              <a:gd name="T31" fmla="*/ 308105 h 334645"/>
              <a:gd name="T32" fmla="*/ 619702 w 805179"/>
              <a:gd name="T33" fmla="*/ 284281 h 334645"/>
              <a:gd name="T34" fmla="*/ 668282 w 805179"/>
              <a:gd name="T35" fmla="*/ 253884 h 334645"/>
              <a:gd name="T36" fmla="*/ 687270 w 805179"/>
              <a:gd name="T37" fmla="*/ 238865 h 334645"/>
              <a:gd name="T38" fmla="*/ 413212 w 805179"/>
              <a:gd name="T39" fmla="*/ 238865 h 334645"/>
              <a:gd name="T40" fmla="*/ 390339 w 805179"/>
              <a:gd name="T41" fmla="*/ 238123 h 334645"/>
              <a:gd name="T42" fmla="*/ 345349 w 805179"/>
              <a:gd name="T43" fmla="*/ 232433 h 334645"/>
              <a:gd name="T44" fmla="*/ 302054 w 805179"/>
              <a:gd name="T45" fmla="*/ 221308 h 334645"/>
              <a:gd name="T46" fmla="*/ 261278 w 805179"/>
              <a:gd name="T47" fmla="*/ 204957 h 334645"/>
              <a:gd name="T48" fmla="*/ 223842 w 805179"/>
              <a:gd name="T49" fmla="*/ 183591 h 334645"/>
              <a:gd name="T50" fmla="*/ 190569 w 805179"/>
              <a:gd name="T51" fmla="*/ 157419 h 334645"/>
              <a:gd name="T52" fmla="*/ 162282 w 805179"/>
              <a:gd name="T53" fmla="*/ 126649 h 334645"/>
              <a:gd name="T54" fmla="*/ 150266 w 805179"/>
              <a:gd name="T55" fmla="*/ 109606 h 334645"/>
              <a:gd name="T56" fmla="*/ 805068 w 805179"/>
              <a:gd name="T57" fmla="*/ 0 h 334645"/>
              <a:gd name="T58" fmla="*/ 709421 w 805179"/>
              <a:gd name="T59" fmla="*/ 0 h 334645"/>
              <a:gd name="T60" fmla="*/ 708962 w 805179"/>
              <a:gd name="T61" fmla="*/ 13332 h 334645"/>
              <a:gd name="T62" fmla="*/ 707595 w 805179"/>
              <a:gd name="T63" fmla="*/ 26528 h 334645"/>
              <a:gd name="T64" fmla="*/ 698240 w 805179"/>
              <a:gd name="T65" fmla="*/ 65055 h 334645"/>
              <a:gd name="T66" fmla="*/ 681396 w 805179"/>
              <a:gd name="T67" fmla="*/ 101456 h 334645"/>
              <a:gd name="T68" fmla="*/ 657572 w 805179"/>
              <a:gd name="T69" fmla="*/ 135053 h 334645"/>
              <a:gd name="T70" fmla="*/ 627273 w 805179"/>
              <a:gd name="T71" fmla="*/ 165165 h 334645"/>
              <a:gd name="T72" fmla="*/ 591007 w 805179"/>
              <a:gd name="T73" fmla="*/ 191113 h 334645"/>
              <a:gd name="T74" fmla="*/ 549280 w 805179"/>
              <a:gd name="T75" fmla="*/ 212216 h 334645"/>
              <a:gd name="T76" fmla="*/ 504833 w 805179"/>
              <a:gd name="T77" fmla="*/ 227197 h 334645"/>
              <a:gd name="T78" fmla="*/ 459203 w 805179"/>
              <a:gd name="T79" fmla="*/ 236010 h 334645"/>
              <a:gd name="T80" fmla="*/ 413212 w 805179"/>
              <a:gd name="T81" fmla="*/ 238865 h 334645"/>
              <a:gd name="T82" fmla="*/ 687270 w 805179"/>
              <a:gd name="T83" fmla="*/ 238865 h 334645"/>
              <a:gd name="T84" fmla="*/ 729491 w 805179"/>
              <a:gd name="T85" fmla="*/ 197472 h 334645"/>
              <a:gd name="T86" fmla="*/ 761346 w 805179"/>
              <a:gd name="T87" fmla="*/ 153657 h 334645"/>
              <a:gd name="T88" fmla="*/ 785098 w 805179"/>
              <a:gd name="T89" fmla="*/ 105681 h 334645"/>
              <a:gd name="T90" fmla="*/ 799941 w 805179"/>
              <a:gd name="T91" fmla="*/ 54232 h 334645"/>
              <a:gd name="T92" fmla="*/ 803769 w 805179"/>
              <a:gd name="T93" fmla="*/ 27421 h 334645"/>
              <a:gd name="T94" fmla="*/ 805068 w 805179"/>
              <a:gd name="T95" fmla="*/ 0 h 334645"/>
              <a:gd name="T96" fmla="*/ 69494 w 805179"/>
              <a:gd name="T97" fmla="*/ 0 h 334645"/>
              <a:gd name="T98" fmla="*/ 0 w 805179"/>
              <a:gd name="T99" fmla="*/ 109606 h 334645"/>
              <a:gd name="T100" fmla="*/ 191140 w 805179"/>
              <a:gd name="T101" fmla="*/ 109606 h 334645"/>
              <a:gd name="T102" fmla="*/ 69494 w 805179"/>
              <a:gd name="T103" fmla="*/ 0 h 334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05179" h="334645">
                <a:moveTo>
                  <a:pt x="150266" y="109606"/>
                </a:moveTo>
                <a:lnTo>
                  <a:pt x="43312" y="109606"/>
                </a:lnTo>
                <a:lnTo>
                  <a:pt x="52216" y="129459"/>
                </a:lnTo>
                <a:lnTo>
                  <a:pt x="74018" y="167028"/>
                </a:lnTo>
                <a:lnTo>
                  <a:pt x="100765" y="201518"/>
                </a:lnTo>
                <a:lnTo>
                  <a:pt x="132006" y="232656"/>
                </a:lnTo>
                <a:lnTo>
                  <a:pt x="167289" y="260167"/>
                </a:lnTo>
                <a:lnTo>
                  <a:pt x="206162" y="283777"/>
                </a:lnTo>
                <a:lnTo>
                  <a:pt x="248173" y="303211"/>
                </a:lnTo>
                <a:lnTo>
                  <a:pt x="292870" y="318195"/>
                </a:lnTo>
                <a:lnTo>
                  <a:pt x="339801" y="328455"/>
                </a:lnTo>
                <a:lnTo>
                  <a:pt x="388516" y="333716"/>
                </a:lnTo>
                <a:lnTo>
                  <a:pt x="413400" y="334386"/>
                </a:lnTo>
                <a:lnTo>
                  <a:pt x="445519" y="333278"/>
                </a:lnTo>
                <a:lnTo>
                  <a:pt x="507514" y="324667"/>
                </a:lnTo>
                <a:lnTo>
                  <a:pt x="565844" y="308105"/>
                </a:lnTo>
                <a:lnTo>
                  <a:pt x="619702" y="284281"/>
                </a:lnTo>
                <a:lnTo>
                  <a:pt x="668282" y="253884"/>
                </a:lnTo>
                <a:lnTo>
                  <a:pt x="687270" y="238865"/>
                </a:lnTo>
                <a:lnTo>
                  <a:pt x="413212" y="238865"/>
                </a:lnTo>
                <a:lnTo>
                  <a:pt x="390339" y="238123"/>
                </a:lnTo>
                <a:lnTo>
                  <a:pt x="345349" y="232433"/>
                </a:lnTo>
                <a:lnTo>
                  <a:pt x="302054" y="221308"/>
                </a:lnTo>
                <a:lnTo>
                  <a:pt x="261278" y="204957"/>
                </a:lnTo>
                <a:lnTo>
                  <a:pt x="223842" y="183591"/>
                </a:lnTo>
                <a:lnTo>
                  <a:pt x="190569" y="157419"/>
                </a:lnTo>
                <a:lnTo>
                  <a:pt x="162282" y="126649"/>
                </a:lnTo>
                <a:lnTo>
                  <a:pt x="150266" y="109606"/>
                </a:lnTo>
                <a:close/>
              </a:path>
              <a:path w="805179" h="334645">
                <a:moveTo>
                  <a:pt x="805068" y="0"/>
                </a:moveTo>
                <a:lnTo>
                  <a:pt x="709421" y="0"/>
                </a:lnTo>
                <a:lnTo>
                  <a:pt x="708962" y="13332"/>
                </a:lnTo>
                <a:lnTo>
                  <a:pt x="707595" y="26528"/>
                </a:lnTo>
                <a:lnTo>
                  <a:pt x="698240" y="65055"/>
                </a:lnTo>
                <a:lnTo>
                  <a:pt x="681396" y="101456"/>
                </a:lnTo>
                <a:lnTo>
                  <a:pt x="657572" y="135053"/>
                </a:lnTo>
                <a:lnTo>
                  <a:pt x="627273" y="165165"/>
                </a:lnTo>
                <a:lnTo>
                  <a:pt x="591007" y="191113"/>
                </a:lnTo>
                <a:lnTo>
                  <a:pt x="549280" y="212216"/>
                </a:lnTo>
                <a:lnTo>
                  <a:pt x="504833" y="227197"/>
                </a:lnTo>
                <a:lnTo>
                  <a:pt x="459203" y="236010"/>
                </a:lnTo>
                <a:lnTo>
                  <a:pt x="413212" y="238865"/>
                </a:lnTo>
                <a:lnTo>
                  <a:pt x="687270" y="238865"/>
                </a:lnTo>
                <a:lnTo>
                  <a:pt x="729491" y="197472"/>
                </a:lnTo>
                <a:lnTo>
                  <a:pt x="761346" y="153657"/>
                </a:lnTo>
                <a:lnTo>
                  <a:pt x="785098" y="105681"/>
                </a:lnTo>
                <a:lnTo>
                  <a:pt x="799941" y="54232"/>
                </a:lnTo>
                <a:lnTo>
                  <a:pt x="803769" y="27421"/>
                </a:lnTo>
                <a:lnTo>
                  <a:pt x="805068" y="0"/>
                </a:lnTo>
                <a:close/>
              </a:path>
              <a:path w="805179" h="334645">
                <a:moveTo>
                  <a:pt x="69494" y="0"/>
                </a:moveTo>
                <a:lnTo>
                  <a:pt x="0" y="109606"/>
                </a:lnTo>
                <a:lnTo>
                  <a:pt x="191140" y="109606"/>
                </a:lnTo>
                <a:lnTo>
                  <a:pt x="69494" y="0"/>
                </a:lnTo>
                <a:close/>
              </a:path>
            </a:pathLst>
          </a:custGeom>
          <a:solidFill>
            <a:srgbClr val="AAB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5387" name="object 27"/>
          <p:cNvSpPr>
            <a:spLocks/>
          </p:cNvSpPr>
          <p:nvPr/>
        </p:nvSpPr>
        <p:spPr bwMode="auto">
          <a:xfrm>
            <a:off x="5862638" y="3616326"/>
            <a:ext cx="804862" cy="334963"/>
          </a:xfrm>
          <a:custGeom>
            <a:avLst/>
            <a:gdLst>
              <a:gd name="T0" fmla="*/ 805068 w 805179"/>
              <a:gd name="T1" fmla="*/ 0 h 334645"/>
              <a:gd name="T2" fmla="*/ 799941 w 805179"/>
              <a:gd name="T3" fmla="*/ 54232 h 334645"/>
              <a:gd name="T4" fmla="*/ 785098 w 805179"/>
              <a:gd name="T5" fmla="*/ 105681 h 334645"/>
              <a:gd name="T6" fmla="*/ 761346 w 805179"/>
              <a:gd name="T7" fmla="*/ 153657 h 334645"/>
              <a:gd name="T8" fmla="*/ 729491 w 805179"/>
              <a:gd name="T9" fmla="*/ 197472 h 334645"/>
              <a:gd name="T10" fmla="*/ 690341 w 805179"/>
              <a:gd name="T11" fmla="*/ 236436 h 334645"/>
              <a:gd name="T12" fmla="*/ 644702 w 805179"/>
              <a:gd name="T13" fmla="*/ 269861 h 334645"/>
              <a:gd name="T14" fmla="*/ 593382 w 805179"/>
              <a:gd name="T15" fmla="*/ 297057 h 334645"/>
              <a:gd name="T16" fmla="*/ 537187 w 805179"/>
              <a:gd name="T17" fmla="*/ 317336 h 334645"/>
              <a:gd name="T18" fmla="*/ 476924 w 805179"/>
              <a:gd name="T19" fmla="*/ 330009 h 334645"/>
              <a:gd name="T20" fmla="*/ 413400 w 805179"/>
              <a:gd name="T21" fmla="*/ 334386 h 334645"/>
              <a:gd name="T22" fmla="*/ 388516 w 805179"/>
              <a:gd name="T23" fmla="*/ 333716 h 334645"/>
              <a:gd name="T24" fmla="*/ 339801 w 805179"/>
              <a:gd name="T25" fmla="*/ 328455 h 334645"/>
              <a:gd name="T26" fmla="*/ 292870 w 805179"/>
              <a:gd name="T27" fmla="*/ 318195 h 334645"/>
              <a:gd name="T28" fmla="*/ 248173 w 805179"/>
              <a:gd name="T29" fmla="*/ 303211 h 334645"/>
              <a:gd name="T30" fmla="*/ 206162 w 805179"/>
              <a:gd name="T31" fmla="*/ 283777 h 334645"/>
              <a:gd name="T32" fmla="*/ 167289 w 805179"/>
              <a:gd name="T33" fmla="*/ 260167 h 334645"/>
              <a:gd name="T34" fmla="*/ 132006 w 805179"/>
              <a:gd name="T35" fmla="*/ 232656 h 334645"/>
              <a:gd name="T36" fmla="*/ 100765 w 805179"/>
              <a:gd name="T37" fmla="*/ 201518 h 334645"/>
              <a:gd name="T38" fmla="*/ 74018 w 805179"/>
              <a:gd name="T39" fmla="*/ 167028 h 334645"/>
              <a:gd name="T40" fmla="*/ 52216 w 805179"/>
              <a:gd name="T41" fmla="*/ 129459 h 334645"/>
              <a:gd name="T42" fmla="*/ 43312 w 805179"/>
              <a:gd name="T43" fmla="*/ 109606 h 334645"/>
              <a:gd name="T44" fmla="*/ 0 w 805179"/>
              <a:gd name="T45" fmla="*/ 109606 h 334645"/>
              <a:gd name="T46" fmla="*/ 69494 w 805179"/>
              <a:gd name="T47" fmla="*/ 0 h 334645"/>
              <a:gd name="T48" fmla="*/ 191140 w 805179"/>
              <a:gd name="T49" fmla="*/ 109606 h 334645"/>
              <a:gd name="T50" fmla="*/ 150266 w 805179"/>
              <a:gd name="T51" fmla="*/ 109606 h 334645"/>
              <a:gd name="T52" fmla="*/ 175751 w 805179"/>
              <a:gd name="T53" fmla="*/ 142595 h 334645"/>
              <a:gd name="T54" fmla="*/ 206634 w 805179"/>
              <a:gd name="T55" fmla="*/ 171093 h 334645"/>
              <a:gd name="T56" fmla="*/ 242091 w 805179"/>
              <a:gd name="T57" fmla="*/ 194888 h 334645"/>
              <a:gd name="T58" fmla="*/ 281300 w 805179"/>
              <a:gd name="T59" fmla="*/ 213773 h 334645"/>
              <a:gd name="T60" fmla="*/ 323438 w 805179"/>
              <a:gd name="T61" fmla="*/ 227537 h 334645"/>
              <a:gd name="T62" fmla="*/ 367683 w 805179"/>
              <a:gd name="T63" fmla="*/ 235970 h 334645"/>
              <a:gd name="T64" fmla="*/ 413212 w 805179"/>
              <a:gd name="T65" fmla="*/ 238865 h 334645"/>
              <a:gd name="T66" fmla="*/ 436202 w 805179"/>
              <a:gd name="T67" fmla="*/ 238169 h 334645"/>
              <a:gd name="T68" fmla="*/ 482115 w 805179"/>
              <a:gd name="T69" fmla="*/ 232362 h 334645"/>
              <a:gd name="T70" fmla="*/ 527256 w 805179"/>
              <a:gd name="T71" fmla="*/ 220491 h 334645"/>
              <a:gd name="T72" fmla="*/ 563764 w 805179"/>
              <a:gd name="T73" fmla="*/ 205762 h 334645"/>
              <a:gd name="T74" fmla="*/ 603728 w 805179"/>
              <a:gd name="T75" fmla="*/ 182968 h 334645"/>
              <a:gd name="T76" fmla="*/ 638061 w 805179"/>
              <a:gd name="T77" fmla="*/ 155557 h 334645"/>
              <a:gd name="T78" fmla="*/ 666258 w 805179"/>
              <a:gd name="T79" fmla="*/ 124207 h 334645"/>
              <a:gd name="T80" fmla="*/ 687812 w 805179"/>
              <a:gd name="T81" fmla="*/ 89600 h 334645"/>
              <a:gd name="T82" fmla="*/ 702215 w 805179"/>
              <a:gd name="T83" fmla="*/ 52415 h 334645"/>
              <a:gd name="T84" fmla="*/ 708962 w 805179"/>
              <a:gd name="T85" fmla="*/ 13332 h 334645"/>
              <a:gd name="T86" fmla="*/ 709421 w 805179"/>
              <a:gd name="T87" fmla="*/ 0 h 334645"/>
              <a:gd name="T88" fmla="*/ 805068 w 805179"/>
              <a:gd name="T89" fmla="*/ 0 h 334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05179" h="334645">
                <a:moveTo>
                  <a:pt x="805068" y="0"/>
                </a:moveTo>
                <a:lnTo>
                  <a:pt x="799941" y="54232"/>
                </a:lnTo>
                <a:lnTo>
                  <a:pt x="785098" y="105681"/>
                </a:lnTo>
                <a:lnTo>
                  <a:pt x="761346" y="153657"/>
                </a:lnTo>
                <a:lnTo>
                  <a:pt x="729491" y="197472"/>
                </a:lnTo>
                <a:lnTo>
                  <a:pt x="690341" y="236436"/>
                </a:lnTo>
                <a:lnTo>
                  <a:pt x="644702" y="269861"/>
                </a:lnTo>
                <a:lnTo>
                  <a:pt x="593382" y="297057"/>
                </a:lnTo>
                <a:lnTo>
                  <a:pt x="537187" y="317336"/>
                </a:lnTo>
                <a:lnTo>
                  <a:pt x="476924" y="330009"/>
                </a:lnTo>
                <a:lnTo>
                  <a:pt x="413400" y="334386"/>
                </a:lnTo>
                <a:lnTo>
                  <a:pt x="388516" y="333716"/>
                </a:lnTo>
                <a:lnTo>
                  <a:pt x="339801" y="328455"/>
                </a:lnTo>
                <a:lnTo>
                  <a:pt x="292870" y="318195"/>
                </a:lnTo>
                <a:lnTo>
                  <a:pt x="248173" y="303211"/>
                </a:lnTo>
                <a:lnTo>
                  <a:pt x="206162" y="283777"/>
                </a:lnTo>
                <a:lnTo>
                  <a:pt x="167289" y="260167"/>
                </a:lnTo>
                <a:lnTo>
                  <a:pt x="132006" y="232656"/>
                </a:lnTo>
                <a:lnTo>
                  <a:pt x="100765" y="201518"/>
                </a:lnTo>
                <a:lnTo>
                  <a:pt x="74018" y="167028"/>
                </a:lnTo>
                <a:lnTo>
                  <a:pt x="52216" y="129459"/>
                </a:lnTo>
                <a:lnTo>
                  <a:pt x="43312" y="109606"/>
                </a:lnTo>
                <a:lnTo>
                  <a:pt x="0" y="109606"/>
                </a:lnTo>
                <a:lnTo>
                  <a:pt x="69494" y="0"/>
                </a:lnTo>
                <a:lnTo>
                  <a:pt x="191140" y="109606"/>
                </a:lnTo>
                <a:lnTo>
                  <a:pt x="150266" y="109606"/>
                </a:lnTo>
                <a:lnTo>
                  <a:pt x="175751" y="142595"/>
                </a:lnTo>
                <a:lnTo>
                  <a:pt x="206634" y="171093"/>
                </a:lnTo>
                <a:lnTo>
                  <a:pt x="242091" y="194888"/>
                </a:lnTo>
                <a:lnTo>
                  <a:pt x="281300" y="213773"/>
                </a:lnTo>
                <a:lnTo>
                  <a:pt x="323438" y="227537"/>
                </a:lnTo>
                <a:lnTo>
                  <a:pt x="367683" y="235970"/>
                </a:lnTo>
                <a:lnTo>
                  <a:pt x="413212" y="238865"/>
                </a:lnTo>
                <a:lnTo>
                  <a:pt x="436202" y="238169"/>
                </a:lnTo>
                <a:lnTo>
                  <a:pt x="482115" y="232362"/>
                </a:lnTo>
                <a:lnTo>
                  <a:pt x="527256" y="220491"/>
                </a:lnTo>
                <a:lnTo>
                  <a:pt x="563764" y="205762"/>
                </a:lnTo>
                <a:lnTo>
                  <a:pt x="603728" y="182968"/>
                </a:lnTo>
                <a:lnTo>
                  <a:pt x="638061" y="155557"/>
                </a:lnTo>
                <a:lnTo>
                  <a:pt x="666258" y="124207"/>
                </a:lnTo>
                <a:lnTo>
                  <a:pt x="687812" y="89600"/>
                </a:lnTo>
                <a:lnTo>
                  <a:pt x="702215" y="52415"/>
                </a:lnTo>
                <a:lnTo>
                  <a:pt x="708962" y="13332"/>
                </a:lnTo>
                <a:lnTo>
                  <a:pt x="709421" y="0"/>
                </a:lnTo>
                <a:lnTo>
                  <a:pt x="805068" y="0"/>
                </a:lnTo>
                <a:close/>
              </a:path>
            </a:pathLst>
          </a:custGeom>
          <a:noFill/>
          <a:ln w="25399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8" name="object 28"/>
          <p:cNvSpPr txBox="1"/>
          <p:nvPr/>
        </p:nvSpPr>
        <p:spPr>
          <a:xfrm>
            <a:off x="2214564" y="3355976"/>
            <a:ext cx="871537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b="1" spc="-14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b="1" spc="-15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b="1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b="1" spc="-15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endParaRPr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128126" y="3324226"/>
            <a:ext cx="974725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b="1" spc="-14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b="1" spc="-15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b="1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b="1" spc="-15" dirty="0">
                <a:solidFill>
                  <a:srgbClr val="FF0000"/>
                </a:solidFill>
                <a:latin typeface="Arial"/>
                <a:cs typeface="Arial"/>
              </a:rPr>
              <a:t>gh</a:t>
            </a:r>
            <a:endParaRPr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666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ject 2"/>
          <p:cNvSpPr>
            <a:spLocks noChangeArrowheads="1"/>
          </p:cNvSpPr>
          <p:nvPr/>
        </p:nvSpPr>
        <p:spPr bwMode="auto">
          <a:xfrm>
            <a:off x="1706564" y="498476"/>
            <a:ext cx="4860925" cy="11207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87" name="object 3"/>
          <p:cNvSpPr>
            <a:spLocks noChangeArrowheads="1"/>
          </p:cNvSpPr>
          <p:nvPr/>
        </p:nvSpPr>
        <p:spPr bwMode="auto">
          <a:xfrm>
            <a:off x="4016376" y="1431925"/>
            <a:ext cx="4024313" cy="37973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88" name="object 4"/>
          <p:cNvSpPr>
            <a:spLocks noChangeArrowheads="1"/>
          </p:cNvSpPr>
          <p:nvPr/>
        </p:nvSpPr>
        <p:spPr bwMode="auto">
          <a:xfrm>
            <a:off x="7102476" y="5438776"/>
            <a:ext cx="2670175" cy="45561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12700">
              <a:lnSpc>
                <a:spcPts val="6425"/>
              </a:lnSpc>
              <a:spcBef>
                <a:spcPts val="0"/>
              </a:spcBef>
              <a:defRPr/>
            </a:pPr>
            <a:r>
              <a:rPr sz="5400" spc="-35" dirty="0"/>
              <a:t>1</a:t>
            </a:r>
            <a:r>
              <a:rPr sz="5400" spc="-15" dirty="0"/>
              <a:t>.</a:t>
            </a:r>
            <a:r>
              <a:rPr sz="5400" spc="135" dirty="0">
                <a:latin typeface="Times New Roman"/>
                <a:cs typeface="Times New Roman"/>
              </a:rPr>
              <a:t> </a:t>
            </a:r>
            <a:r>
              <a:rPr sz="5400" spc="-40" dirty="0"/>
              <a:t>Low</a:t>
            </a:r>
            <a:r>
              <a:rPr sz="5400" spc="150" dirty="0">
                <a:latin typeface="Times New Roman"/>
                <a:cs typeface="Times New Roman"/>
              </a:rPr>
              <a:t> </a:t>
            </a:r>
            <a:r>
              <a:rPr sz="5400" spc="-35" dirty="0"/>
              <a:t>Registration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17411" name="object 3"/>
          <p:cNvSpPr>
            <a:spLocks noChangeArrowheads="1"/>
          </p:cNvSpPr>
          <p:nvPr/>
        </p:nvSpPr>
        <p:spPr bwMode="auto">
          <a:xfrm>
            <a:off x="6942139" y="1600200"/>
            <a:ext cx="3419475" cy="28209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12" name="object 4"/>
          <p:cNvSpPr>
            <a:spLocks noChangeArrowheads="1"/>
          </p:cNvSpPr>
          <p:nvPr/>
        </p:nvSpPr>
        <p:spPr bwMode="auto">
          <a:xfrm>
            <a:off x="5894388" y="4030664"/>
            <a:ext cx="728662" cy="7270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13" name="object 5"/>
          <p:cNvSpPr>
            <a:spLocks noChangeArrowheads="1"/>
          </p:cNvSpPr>
          <p:nvPr/>
        </p:nvSpPr>
        <p:spPr bwMode="auto">
          <a:xfrm>
            <a:off x="6019800" y="4030664"/>
            <a:ext cx="730250" cy="7270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object 6"/>
          <p:cNvSpPr txBox="1"/>
          <p:nvPr/>
        </p:nvSpPr>
        <p:spPr>
          <a:xfrm>
            <a:off x="2051050" y="1673225"/>
            <a:ext cx="7823200" cy="315259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3613"/>
              </a:lnSpc>
            </a:pPr>
            <a:r>
              <a:rPr lang="en-US" altLang="en-US" sz="3600" dirty="0">
                <a:latin typeface="Arial" panose="020B0604020202020204" pitchFamily="34" charset="0"/>
              </a:rPr>
              <a:t>•Passive,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Arial" panose="020B0604020202020204" pitchFamily="34" charset="0"/>
              </a:rPr>
              <a:t>un-interested</a:t>
            </a:r>
          </a:p>
          <a:p>
            <a:pPr>
              <a:lnSpc>
                <a:spcPts val="2900"/>
              </a:lnSpc>
            </a:pPr>
            <a:r>
              <a:rPr lang="en-US" altLang="en-US" sz="3600" dirty="0">
                <a:latin typeface="Arial" panose="020B0604020202020204" pitchFamily="34" charset="0"/>
              </a:rPr>
              <a:t>with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Arial" panose="020B0604020202020204" pitchFamily="34" charset="0"/>
              </a:rPr>
              <a:t>low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Arial" panose="020B0604020202020204" pitchFamily="34" charset="0"/>
              </a:rPr>
              <a:t>energy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Arial" panose="020B0604020202020204" pitchFamily="34" charset="0"/>
              </a:rPr>
              <a:t>levels.</a:t>
            </a:r>
          </a:p>
          <a:p>
            <a:pPr>
              <a:lnSpc>
                <a:spcPts val="2900"/>
              </a:lnSpc>
            </a:pPr>
            <a:r>
              <a:rPr lang="en-US" altLang="en-US" sz="3600" dirty="0">
                <a:latin typeface="Arial" panose="020B0604020202020204" pitchFamily="34" charset="0"/>
              </a:rPr>
              <a:t>•Slow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Arial" panose="020B0604020202020204" pitchFamily="34" charset="0"/>
              </a:rPr>
              <a:t>to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Arial" panose="020B0604020202020204" pitchFamily="34" charset="0"/>
              </a:rPr>
              <a:t>respond.</a:t>
            </a:r>
          </a:p>
          <a:p>
            <a:pPr>
              <a:lnSpc>
                <a:spcPts val="3600"/>
              </a:lnSpc>
            </a:pPr>
            <a:r>
              <a:rPr lang="en-US" altLang="en-US" sz="3600" dirty="0">
                <a:latin typeface="Arial" panose="020B0604020202020204" pitchFamily="34" charset="0"/>
              </a:rPr>
              <a:t>•Appears to	be	‘lazy’.</a:t>
            </a:r>
          </a:p>
          <a:p>
            <a:pPr>
              <a:lnSpc>
                <a:spcPct val="67000"/>
              </a:lnSpc>
              <a:spcBef>
                <a:spcPts val="2913"/>
              </a:spcBef>
            </a:pPr>
            <a:r>
              <a:rPr lang="en-US" altLang="en-US" sz="3600" dirty="0">
                <a:latin typeface="Arial" panose="020B0604020202020204" pitchFamily="34" charset="0"/>
              </a:rPr>
              <a:t>The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Arial" panose="020B0604020202020204" pitchFamily="34" charset="0"/>
              </a:rPr>
              <a:t>brain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Arial" panose="020B0604020202020204" pitchFamily="34" charset="0"/>
              </a:rPr>
              <a:t>is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Arial" panose="020B0604020202020204" pitchFamily="34" charset="0"/>
              </a:rPr>
              <a:t>not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Arial" panose="020B0604020202020204" pitchFamily="34" charset="0"/>
              </a:rPr>
              <a:t>receiving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Arial" panose="020B0604020202020204" pitchFamily="34" charset="0"/>
              </a:rPr>
              <a:t>adequate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Arial" panose="020B0604020202020204" pitchFamily="34" charset="0"/>
              </a:rPr>
              <a:t>levels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Arial" panose="020B0604020202020204" pitchFamily="34" charset="0"/>
              </a:rPr>
              <a:t>of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Arial" panose="020B0604020202020204" pitchFamily="34" charset="0"/>
              </a:rPr>
              <a:t>sensory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Arial" panose="020B0604020202020204" pitchFamily="34" charset="0"/>
              </a:rPr>
              <a:t>information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Arial" panose="020B0604020202020204" pitchFamily="34" charset="0"/>
              </a:rPr>
              <a:t>to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Arial" panose="020B0604020202020204" pitchFamily="34" charset="0"/>
              </a:rPr>
              <a:t>enable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Arial" panose="020B0604020202020204" pitchFamily="34" charset="0"/>
              </a:rPr>
              <a:t>the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Arial" panose="020B0604020202020204" pitchFamily="34" charset="0"/>
              </a:rPr>
              <a:t>child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Arial" panose="020B0604020202020204" pitchFamily="34" charset="0"/>
              </a:rPr>
              <a:t>to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Arial" panose="020B0604020202020204" pitchFamily="34" charset="0"/>
              </a:rPr>
              <a:t>respond.</a:t>
            </a:r>
          </a:p>
        </p:txBody>
      </p:sp>
    </p:spTree>
    <p:extLst>
      <p:ext uri="{BB962C8B-B14F-4D97-AF65-F5344CB8AC3E}">
        <p14:creationId xmlns:p14="http://schemas.microsoft.com/office/powerpoint/2010/main" val="109904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F11A59381CB544BECC899284073DEA" ma:contentTypeVersion="10" ma:contentTypeDescription="Create a new document." ma:contentTypeScope="" ma:versionID="34211b528b8c580d754325461e0a49af">
  <xsd:schema xmlns:xsd="http://www.w3.org/2001/XMLSchema" xmlns:xs="http://www.w3.org/2001/XMLSchema" xmlns:p="http://schemas.microsoft.com/office/2006/metadata/properties" xmlns:ns2="8348e51d-76d6-44dd-804c-d1110ca830c0" xmlns:ns3="0e841fd0-b222-41cf-a178-e6884a90e74e" targetNamespace="http://schemas.microsoft.com/office/2006/metadata/properties" ma:root="true" ma:fieldsID="7c1bc76380f36522ec9f584436d4e00c" ns2:_="" ns3:_="">
    <xsd:import namespace="8348e51d-76d6-44dd-804c-d1110ca830c0"/>
    <xsd:import namespace="0e841fd0-b222-41cf-a178-e6884a90e7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48e51d-76d6-44dd-804c-d1110ca830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841fd0-b222-41cf-a178-e6884a90e74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5B26F8-A4DF-4DC9-9EA5-0020F3E92BA3}"/>
</file>

<file path=customXml/itemProps2.xml><?xml version="1.0" encoding="utf-8"?>
<ds:datastoreItem xmlns:ds="http://schemas.openxmlformats.org/officeDocument/2006/customXml" ds:itemID="{89C1193A-66C2-441D-9CBE-92A3BC045F15}"/>
</file>

<file path=customXml/itemProps3.xml><?xml version="1.0" encoding="utf-8"?>
<ds:datastoreItem xmlns:ds="http://schemas.openxmlformats.org/officeDocument/2006/customXml" ds:itemID="{D47563C4-8A4A-486E-8C32-F2C615718F34}"/>
</file>

<file path=docProps/app.xml><?xml version="1.0" encoding="utf-8"?>
<Properties xmlns="http://schemas.openxmlformats.org/officeDocument/2006/extended-properties" xmlns:vt="http://schemas.openxmlformats.org/officeDocument/2006/docPropsVTypes">
  <TotalTime>6302</TotalTime>
  <Words>506</Words>
  <Application>Microsoft Office PowerPoint</Application>
  <PresentationFormat>Widescreen</PresentationFormat>
  <Paragraphs>111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Aharoni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Sensory Processing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Low Registration</vt:lpstr>
      <vt:lpstr>PowerPoint Presentation</vt:lpstr>
      <vt:lpstr>2. SENSORY SEEKING</vt:lpstr>
      <vt:lpstr>PowerPoint Presentation</vt:lpstr>
      <vt:lpstr>3. SENSORY SENSITIVE</vt:lpstr>
      <vt:lpstr>PowerPoint Presentation</vt:lpstr>
      <vt:lpstr>4. SENSORY AVOIDING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174</cp:revision>
  <cp:lastPrinted>2018-01-23T09:50:25Z</cp:lastPrinted>
  <dcterms:created xsi:type="dcterms:W3CDTF">2016-04-18T14:56:00Z</dcterms:created>
  <dcterms:modified xsi:type="dcterms:W3CDTF">2019-06-14T07:34:58Z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0x010100B9F11A59381CB544BECC899284073DEA</vt:lpwstr>
  </property>
</Properties>
</file>